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8" r:id="rId7"/>
    <p:sldId id="265" r:id="rId8"/>
    <p:sldId id="335" r:id="rId9"/>
    <p:sldId id="311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27" r:id="rId18"/>
    <p:sldId id="266" r:id="rId19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den, Barb [FH]" initials="FB[" lastIdx="5" clrIdx="0">
    <p:extLst>
      <p:ext uri="{19B8F6BF-5375-455C-9EA6-DF929625EA0E}">
        <p15:presenceInfo xmlns:p15="http://schemas.microsoft.com/office/powerpoint/2012/main" userId="S-1-5-21-1993347182-2135889123-59193277-2437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6395" autoAdjust="0"/>
  </p:normalViewPr>
  <p:slideViewPr>
    <p:cSldViewPr snapToGrid="0" snapToObjects="1">
      <p:cViewPr varScale="1">
        <p:scale>
          <a:sx n="115" d="100"/>
          <a:sy n="115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2395" y="-17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EBEF9-605B-407E-8AEB-3ABE3979A85D}" type="datetimeFigureOut">
              <a:rPr lang="en-CA" smtClean="0"/>
              <a:t>6/15/2021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CB15C-175C-47A9-8D55-8A135660E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62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3FAFE3-5910-41B4-867F-272563F318E6}" type="datetimeFigureOut">
              <a:rPr lang="en-CA" smtClean="0"/>
              <a:t>6/15/2021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559C62-7F36-49AD-A727-B3C09D0099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33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82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 conduct our business on the </a:t>
            </a:r>
            <a:r>
              <a:rPr lang="en-CA" dirty="0" err="1" smtClean="0"/>
              <a:t>unceded</a:t>
            </a:r>
            <a:r>
              <a:rPr lang="en-CA" dirty="0" smtClean="0"/>
              <a:t> and traditional shared territories of the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kate</a:t>
            </a:r>
            <a:r>
              <a:rPr lang="en-C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-zee  |   semi-ah-moo  |   </a:t>
            </a:r>
            <a:r>
              <a:rPr lang="en-CA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kwant-len</a:t>
            </a:r>
            <a:r>
              <a:rPr lang="en-C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|   </a:t>
            </a:r>
            <a:r>
              <a:rPr lang="en-CA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kwee-kwet-lum</a:t>
            </a:r>
            <a:r>
              <a:rPr lang="en-C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|   </a:t>
            </a:r>
            <a:r>
              <a:rPr lang="en-CA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tsa-wah-sen</a:t>
            </a:r>
            <a:r>
              <a:rPr lang="en-C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85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17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249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199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9C62-7F36-49AD-A727-B3C09D0099C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74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8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8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7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1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5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0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1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22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serhealth.ca/employees/clinical-resources/coronavirus-information/ltc-al-il/resources/rapid-point-of-care-testing-for-covid-19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.d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35DCC-4B00-C64A-BD81-353364D8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85" y="1662545"/>
            <a:ext cx="11347636" cy="170411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Ltc/al </a:t>
            </a:r>
            <a:r>
              <a:rPr lang="en-US" sz="42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PROVIDERS </a:t>
            </a:r>
            <a:r>
              <a:rPr lang="en-US" sz="4200" b="1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COVID-19 Town hall</a:t>
            </a:r>
            <a:r>
              <a:rPr lang="en-US" sz="40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D977AF-84F2-DB44-9E0F-14B6A5039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619" y="2676697"/>
            <a:ext cx="10993546" cy="34082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June 15, 2021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9136" y="605650"/>
            <a:ext cx="2000885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98863" y="3110846"/>
            <a:ext cx="9144000" cy="3261674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CA" sz="35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To Submit Questions:</a:t>
            </a:r>
          </a:p>
          <a:p>
            <a:pPr algn="ctr"/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Go TO /Click on link below and enter the code</a:t>
            </a:r>
          </a:p>
          <a:p>
            <a:pPr algn="ctr"/>
            <a:r>
              <a:rPr lang="en-US" sz="3500" b="1" i="1" u="sng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https://www.sli.do/</a:t>
            </a:r>
            <a:endParaRPr lang="en-US" sz="3500" i="1" dirty="0" smtClean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900" b="1" dirty="0" smtClean="0">
                <a:solidFill>
                  <a:srgbClr val="FFFF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Event Code  #</a:t>
            </a:r>
            <a:r>
              <a:rPr lang="en-CA" sz="3900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LTcAL</a:t>
            </a:r>
            <a:endParaRPr lang="en-CA" sz="3900" b="1" dirty="0" smtClean="0">
              <a:solidFill>
                <a:srgbClr val="FFFF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446415"/>
            <a:ext cx="11029615" cy="5137265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Pilot-test revised Prevention Assessment</a:t>
            </a:r>
          </a:p>
          <a:p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new on-line process for completing the </a:t>
            </a:r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Assessment</a:t>
            </a:r>
            <a:endParaRPr lang="en-C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review and sign-off following pilot</a:t>
            </a:r>
          </a:p>
          <a:p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 – </a:t>
            </a:r>
            <a:r>
              <a:rPr lang="en-C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</a:t>
            </a:r>
            <a:r>
              <a:rPr lang="en-C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12, 2021</a:t>
            </a:r>
            <a:endParaRPr lang="en-C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5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from LTC/AL/IL Providers</a:t>
            </a:r>
          </a:p>
          <a:p>
            <a:r>
              <a:rPr lang="en-C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Fraser Health Public Health, Infection Prevention &amp; Control, Licensing, Long-term Care – CNE’s, ORL’s</a:t>
            </a:r>
          </a:p>
          <a:p>
            <a:r>
              <a:rPr lang="en-C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Metcalfe and Christine Stockdale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3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89271"/>
          </a:xfrm>
        </p:spPr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Rapid point of care testing for COVID-19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743199"/>
            <a:ext cx="10993546" cy="648393"/>
          </a:xfrm>
        </p:spPr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June 15, 2021</a:t>
            </a:r>
            <a:endParaRPr lang="en-CA" sz="18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575" y="3105835"/>
            <a:ext cx="870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Samantha Stevens | Manager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LTC Clinical Practice, Regional Residential Clinician</a:t>
            </a:r>
          </a:p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5989" y="4962319"/>
            <a:ext cx="5878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  <a:hlinkClick r:id="rId2" tooltip="Rapid point-of-care testing for COVID-19"/>
              </a:rPr>
              <a:t>Rapid point-of-care testing for COVID-19</a:t>
            </a:r>
            <a:endParaRPr lang="en-C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NEXT TOWN HALL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266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July 13, 2021</a:t>
            </a:r>
            <a:endParaRPr lang="en-CA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2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8113"/>
          </a:xfrm>
        </p:spPr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Q&amp;A</a:t>
            </a:r>
            <a:endParaRPr lang="en-CA" sz="4400" b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20487"/>
            <a:ext cx="11029615" cy="45199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40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To Submit </a:t>
            </a:r>
            <a:r>
              <a:rPr lang="en-CA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Questions:</a:t>
            </a:r>
          </a:p>
          <a:p>
            <a:pPr marL="0" indent="0" algn="ctr">
              <a:buNone/>
            </a:pPr>
            <a:endParaRPr lang="en-CA" sz="4000" b="1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Go to or Click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on link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below and Enter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code.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i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https://www.sli.do/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Event Code   #</a:t>
            </a:r>
            <a:r>
              <a:rPr lang="en-CA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LTCAL</a:t>
            </a:r>
          </a:p>
          <a:p>
            <a:pPr marL="0" indent="0" algn="ctr">
              <a:buNone/>
            </a:pPr>
            <a:endParaRPr lang="en-CA" sz="3600" b="1" dirty="0" smtClean="0">
              <a:solidFill>
                <a:srgbClr val="FF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30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Everyone is encouraged to </a:t>
            </a:r>
            <a:r>
              <a:rPr lang="en-CA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participate. </a:t>
            </a:r>
            <a:endParaRPr lang="en-CA" sz="3000" b="1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CA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" y="889560"/>
            <a:ext cx="4435226" cy="55798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27468" y="1219499"/>
            <a:ext cx="58105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We conduct our business on the unceded and traditional shared territories of the Katzie, Semiahmoo, Kwantlen, Kwikwetlem and Tsawwassen First Nations.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7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Agenda  2:15PM – 3:00PM </a:t>
            </a:r>
            <a:endParaRPr lang="en-US" sz="4400" b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906087"/>
            <a:ext cx="11107600" cy="57880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b="1" dirty="0" smtClean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Welcome 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&amp; Introductions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David Thompson | Advisor, Pandemic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Finance Update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Harjit Gill | Executive Director, Financial Planning &amp; Business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Highlights of the Revised Prevention Assessment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David Thompson | Advisor, Pandemic Planning &amp; Susan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Brown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|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Director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Prevention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&amp; Response LTC/AL Coordination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Centre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Rapid 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Point of Care </a:t>
            </a:r>
            <a:r>
              <a:rPr lang="en-C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Testing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Samantha Stevens | Manager, LTC Clinical Practice, Regional Residential Clinician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Questions via 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Sli.do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9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66458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Finance update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685011"/>
            <a:ext cx="10993546" cy="400755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June 15,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40575" y="3105835"/>
            <a:ext cx="870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Harjit Gill | 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Executive Director, Financial Planning &amp; Business Support</a:t>
            </a:r>
          </a:p>
          <a:p>
            <a:endParaRPr lang="en-CA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9136" y="605650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9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6645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Highlights of the revised prevention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C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685011"/>
            <a:ext cx="10993546" cy="400755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June 15,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40575" y="3105835"/>
            <a:ext cx="870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David Thompson | Advisor, Pandemic Planning</a:t>
            </a:r>
          </a:p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Susan Brown | Director, Prevention &amp; Response LTC-AL Coordination Centre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9136" y="605650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09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583844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PREVENTION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Update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0364"/>
            <a:ext cx="11029615" cy="3988435"/>
          </a:xfrm>
        </p:spPr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process</a:t>
            </a:r>
          </a:p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Work Team and Working Groups</a:t>
            </a:r>
          </a:p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</a:t>
            </a:r>
          </a:p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8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41867"/>
            <a:ext cx="11029616" cy="1109133"/>
          </a:xfrm>
        </p:spPr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2246525" y="-731595"/>
            <a:ext cx="15810668" cy="184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18" y="1793965"/>
            <a:ext cx="11444560" cy="49813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3486262"/>
            <a:ext cx="2000885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5-Point Star 8"/>
          <p:cNvSpPr/>
          <p:nvPr/>
        </p:nvSpPr>
        <p:spPr>
          <a:xfrm>
            <a:off x="4885509" y="4110446"/>
            <a:ext cx="1375954" cy="957943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today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15142"/>
            <a:ext cx="11029616" cy="1288473"/>
          </a:xfrm>
        </p:spPr>
        <p:txBody>
          <a:bodyPr>
            <a:no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Shared work team and working groups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45860"/>
              </p:ext>
            </p:extLst>
          </p:nvPr>
        </p:nvGraphicFramePr>
        <p:xfrm>
          <a:off x="681644" y="1845424"/>
          <a:ext cx="10709167" cy="4916110"/>
        </p:xfrm>
        <a:graphic>
          <a:graphicData uri="http://schemas.openxmlformats.org/drawingml/2006/table">
            <a:tbl>
              <a:tblPr firstRow="1" firstCol="1" bandRow="1"/>
              <a:tblGrid>
                <a:gridCol w="3308785">
                  <a:extLst>
                    <a:ext uri="{9D8B030D-6E8A-4147-A177-3AD203B41FA5}">
                      <a16:colId xmlns:a16="http://schemas.microsoft.com/office/drawing/2014/main" val="462593930"/>
                    </a:ext>
                  </a:extLst>
                </a:gridCol>
                <a:gridCol w="7400382">
                  <a:extLst>
                    <a:ext uri="{9D8B030D-6E8A-4147-A177-3AD203B41FA5}">
                      <a16:colId xmlns:a16="http://schemas.microsoft.com/office/drawing/2014/main" val="1693542560"/>
                    </a:ext>
                  </a:extLst>
                </a:gridCol>
              </a:tblGrid>
              <a:tr h="3404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Program/Area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289483"/>
                  </a:ext>
                </a:extLst>
              </a:tr>
              <a:tr h="47144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Co-Chairs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David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Thompson &amp; Susan Brown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167831"/>
                  </a:ext>
                </a:extLst>
              </a:tr>
              <a:tr h="52382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Infection Prevention &amp; Control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Petra </a:t>
                      </a: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Welsh, Elaine Demeule, Shelley Garcha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Chris Wituik, Eva Habib, Iona Brierton-Joseph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839656"/>
                  </a:ext>
                </a:extLst>
              </a:tr>
              <a:tr h="35449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Public Health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Diana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Dickin,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Jennifer Rice 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104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Outbreak Response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Jane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Wark,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Candace Larson 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19560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Licensing 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Naomi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Tanaka-Jesson,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Kiran Dhaliwal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196876"/>
                  </a:ext>
                </a:extLst>
              </a:tr>
              <a:tr h="382385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CNE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Mike Mutter (LTC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 Meryl Salon (AL)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370341"/>
                  </a:ext>
                </a:extLst>
              </a:tr>
              <a:tr h="46304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LTC Provider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Marina 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Young, DOC – Kinsmen </a:t>
                      </a: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Lodge</a:t>
                      </a:r>
                    </a:p>
                    <a:p>
                      <a:pPr marL="45720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Davinda Renke, Manager – Queen’s Park Care Centre </a:t>
                      </a:r>
                      <a:endParaRPr lang="en-CA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918559"/>
                  </a:ext>
                </a:extLst>
              </a:tr>
              <a:tr h="5615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 Provider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Jackie Reiners, Executive Director – Augustine House </a:t>
                      </a:r>
                      <a:endParaRPr lang="en-CA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 Sapon, Site Manager – Residences at Belvedere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126102"/>
                  </a:ext>
                </a:extLst>
              </a:tr>
              <a:tr h="476021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 Provider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Tanya 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Snow, Director – Bria </a:t>
                      </a: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Communities</a:t>
                      </a:r>
                    </a:p>
                    <a:p>
                      <a:pPr marL="45720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Amanda Khan Persaud, Manager – Amica  </a:t>
                      </a:r>
                      <a:endParaRPr lang="en-CA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603853"/>
                  </a:ext>
                </a:extLst>
              </a:tr>
              <a:tr h="5615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 </a:t>
                      </a:r>
                      <a:r>
                        <a:rPr lang="en-C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Erroll 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Hastings, Executive Director – Zion Park </a:t>
                      </a:r>
                      <a:endParaRPr lang="en-CA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Kathy Nduwayo, Park Place Seniors Living</a:t>
                      </a:r>
                    </a:p>
                  </a:txBody>
                  <a:tcPr marL="39344" marR="39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40267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27638" y="610997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2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15142"/>
            <a:ext cx="11029616" cy="1100814"/>
          </a:xfrm>
        </p:spPr>
        <p:txBody>
          <a:bodyPr>
            <a:normAutofit/>
          </a:bodyPr>
          <a:lstStyle/>
          <a:p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highlights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567544"/>
            <a:ext cx="11029615" cy="5030116"/>
          </a:xfrm>
        </p:spPr>
        <p:txBody>
          <a:bodyPr>
            <a:noAutofit/>
          </a:bodyPr>
          <a:lstStyle/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Fewer standards – 64 to 46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standards to reflect best practice and current situation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all Risk Ratings –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High, Medium, Low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N/A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a more customizable system:</a:t>
            </a:r>
          </a:p>
          <a:p>
            <a:pPr lvl="1"/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Routine, 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Monitoring,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Outbreak</a:t>
            </a:r>
          </a:p>
          <a:p>
            <a:pPr lvl="1"/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LTC,  AL, IL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copy of completed Prevention Assessment immediately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with Infection Prevention &amp; Control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AAA88-128B-704A-90D2-696EC9A12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9923" y="6049019"/>
            <a:ext cx="2000885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32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haredContentType xmlns="Microsoft.SharePoint.Taxonomy.ContentTypeSync" SourceId="bafc54d6-34e5-4fa7-a54e-526f902de53f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AE6D0443EC24D97A9AF06123E66E6" ma:contentTypeVersion="0" ma:contentTypeDescription="Create a new document." ma:contentTypeScope="" ma:versionID="9c9dcaecd1187e362702bc13102180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0BBCF5-0A91-46D5-B401-3B87FCD431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850D29-2683-4958-A43A-587541DFAD6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20F936-9837-41FA-BB0B-386E4765447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DC4B054-6A69-4F37-BAF5-DDCA0E0BB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{7E7AB101-260E-D949-8AA9-6392051CD03B}tf10001123</Template>
  <TotalTime>11732</TotalTime>
  <Words>559</Words>
  <Application>Microsoft Office PowerPoint</Application>
  <PresentationFormat>Widescreen</PresentationFormat>
  <Paragraphs>99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Gill Sans MT</vt:lpstr>
      <vt:lpstr>Wingdings 2</vt:lpstr>
      <vt:lpstr>Dividend</vt:lpstr>
      <vt:lpstr>Ltc/al PROVIDERS COVID-19 Town hall </vt:lpstr>
      <vt:lpstr>PowerPoint Presentation</vt:lpstr>
      <vt:lpstr>Agenda  2:15PM – 3:00PM </vt:lpstr>
      <vt:lpstr>Finance update</vt:lpstr>
      <vt:lpstr>Highlights of the revised prevention assessmenT</vt:lpstr>
      <vt:lpstr>PREVENTION ASSESSMENT review Update </vt:lpstr>
      <vt:lpstr>Review process</vt:lpstr>
      <vt:lpstr>Shared work team and working groups</vt:lpstr>
      <vt:lpstr>highlights</vt:lpstr>
      <vt:lpstr>Next steps</vt:lpstr>
      <vt:lpstr>     thank you</vt:lpstr>
      <vt:lpstr>Rapid point of care testing for COVID-19</vt:lpstr>
      <vt:lpstr>NEXT TOWN HALL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Townhall with LTC Providers April 8 2020</dc:title>
  <dc:creator>Chelsea Greczi;S. Brown</dc:creator>
  <cp:lastModifiedBy>Costelo, Stephaniekith [FH]</cp:lastModifiedBy>
  <cp:revision>435</cp:revision>
  <cp:lastPrinted>2021-06-15T20:33:17Z</cp:lastPrinted>
  <dcterms:created xsi:type="dcterms:W3CDTF">2019-11-29T22:07:11Z</dcterms:created>
  <dcterms:modified xsi:type="dcterms:W3CDTF">2021-06-15T22:08:25Z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0x010100692AE6D0443EC24D97A9AF06123E66E6</vt:lpwstr>
  </property>
</Properties>
</file>