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5" r:id="rId4"/>
  </p:sldMasterIdLst>
  <p:notesMasterIdLst>
    <p:notesMasterId r:id="rId18"/>
  </p:notesMasterIdLst>
  <p:handoutMasterIdLst>
    <p:handoutMasterId r:id="rId19"/>
  </p:handoutMasterIdLst>
  <p:sldIdLst>
    <p:sldId id="260" r:id="rId5"/>
    <p:sldId id="290" r:id="rId6"/>
    <p:sldId id="303" r:id="rId7"/>
    <p:sldId id="305" r:id="rId8"/>
    <p:sldId id="306" r:id="rId9"/>
    <p:sldId id="307" r:id="rId10"/>
    <p:sldId id="330" r:id="rId11"/>
    <p:sldId id="333" r:id="rId12"/>
    <p:sldId id="334" r:id="rId13"/>
    <p:sldId id="335" r:id="rId14"/>
    <p:sldId id="332" r:id="rId15"/>
    <p:sldId id="323" r:id="rId16"/>
    <p:sldId id="327" r:id="rId17"/>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359"/>
    <a:srgbClr val="F18365"/>
    <a:srgbClr val="FFFFFF"/>
    <a:srgbClr val="7E909D"/>
    <a:srgbClr val="595959"/>
    <a:srgbClr val="7F7F7F"/>
    <a:srgbClr val="A6A6A6"/>
    <a:srgbClr val="BFBFBF"/>
    <a:srgbClr val="757575"/>
    <a:srgbClr val="8B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89419" autoAdjust="0"/>
  </p:normalViewPr>
  <p:slideViewPr>
    <p:cSldViewPr snapToGrid="0">
      <p:cViewPr varScale="1">
        <p:scale>
          <a:sx n="59" d="100"/>
          <a:sy n="59" d="100"/>
        </p:scale>
        <p:origin x="28" y="56"/>
      </p:cViewPr>
      <p:guideLst/>
    </p:cSldViewPr>
  </p:slideViewPr>
  <p:notesTextViewPr>
    <p:cViewPr>
      <p:scale>
        <a:sx n="1" d="1"/>
        <a:sy n="1" d="1"/>
      </p:scale>
      <p:origin x="0" y="0"/>
    </p:cViewPr>
  </p:notesTextViewPr>
  <p:notesViewPr>
    <p:cSldViewPr snapToGrid="0">
      <p:cViewPr varScale="1">
        <p:scale>
          <a:sx n="60" d="100"/>
          <a:sy n="60" d="100"/>
        </p:scale>
        <p:origin x="3187"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3AE113-0788-4191-AD2D-EB415974662F}" type="doc">
      <dgm:prSet loTypeId="urn:microsoft.com/office/officeart/2005/8/layout/chevron1" loCatId="process" qsTypeId="urn:microsoft.com/office/officeart/2005/8/quickstyle/simple1" qsCatId="simple" csTypeId="urn:microsoft.com/office/officeart/2005/8/colors/accent2_4" csCatId="accent2" phldr="1"/>
      <dgm:spPr/>
    </dgm:pt>
    <dgm:pt modelId="{A42A1F29-1C9C-442D-81DE-8B193B4AD478}">
      <dgm:prSet phldrT="[Text]"/>
      <dgm:spPr>
        <a:solidFill>
          <a:srgbClr val="FF0000">
            <a:alpha val="89020"/>
          </a:srgbClr>
        </a:solidFill>
      </dgm:spPr>
      <dgm:t>
        <a:bodyPr/>
        <a:lstStyle/>
        <a:p>
          <a:r>
            <a:rPr lang="en-US" dirty="0" smtClean="0"/>
            <a:t>Site-specific events</a:t>
          </a:r>
          <a:endParaRPr lang="en-US" dirty="0"/>
        </a:p>
      </dgm:t>
    </dgm:pt>
    <dgm:pt modelId="{29035680-F35F-4EB0-B0EB-96A9E05AD0B1}" type="sibTrans" cxnId="{48CDE812-0CB3-445D-8973-1AF7DCC78CFD}">
      <dgm:prSet/>
      <dgm:spPr/>
      <dgm:t>
        <a:bodyPr/>
        <a:lstStyle/>
        <a:p>
          <a:endParaRPr lang="en-US"/>
        </a:p>
      </dgm:t>
    </dgm:pt>
    <dgm:pt modelId="{64C9A1CB-5B0C-41BD-A763-431F445AAB2B}" type="parTrans" cxnId="{48CDE812-0CB3-445D-8973-1AF7DCC78CFD}">
      <dgm:prSet/>
      <dgm:spPr/>
      <dgm:t>
        <a:bodyPr/>
        <a:lstStyle/>
        <a:p>
          <a:endParaRPr lang="en-US"/>
        </a:p>
      </dgm:t>
    </dgm:pt>
    <dgm:pt modelId="{A398B711-A595-41CB-82E0-D057AC881067}">
      <dgm:prSet phldrT="[Text]"/>
      <dgm:spPr>
        <a:solidFill>
          <a:srgbClr val="C00000"/>
        </a:solidFill>
      </dgm:spPr>
      <dgm:t>
        <a:bodyPr/>
        <a:lstStyle/>
        <a:p>
          <a:r>
            <a:rPr lang="en-US" baseline="0" dirty="0" smtClean="0"/>
            <a:t>Response phase </a:t>
          </a:r>
          <a:endParaRPr lang="en-US" dirty="0"/>
        </a:p>
      </dgm:t>
    </dgm:pt>
    <dgm:pt modelId="{49C86AFB-BBC4-4420-BF0D-86FD9DB51234}" type="sibTrans" cxnId="{025EF97D-FB1E-4835-92C2-CCA9C8D10FF9}">
      <dgm:prSet/>
      <dgm:spPr/>
      <dgm:t>
        <a:bodyPr/>
        <a:lstStyle/>
        <a:p>
          <a:endParaRPr lang="en-US"/>
        </a:p>
      </dgm:t>
    </dgm:pt>
    <dgm:pt modelId="{F1754D83-F271-462D-90F2-E8CE93160E13}" type="parTrans" cxnId="{025EF97D-FB1E-4835-92C2-CCA9C8D10FF9}">
      <dgm:prSet/>
      <dgm:spPr/>
      <dgm:t>
        <a:bodyPr/>
        <a:lstStyle/>
        <a:p>
          <a:endParaRPr lang="en-US"/>
        </a:p>
      </dgm:t>
    </dgm:pt>
    <dgm:pt modelId="{C96CF323-54C2-4232-9F25-786494102C78}">
      <dgm:prSet phldrT="[Text]"/>
      <dgm:spPr/>
      <dgm:t>
        <a:bodyPr/>
        <a:lstStyle/>
        <a:p>
          <a:r>
            <a:rPr lang="en-US" dirty="0" smtClean="0"/>
            <a:t>Planning phase</a:t>
          </a:r>
          <a:endParaRPr lang="en-US" dirty="0"/>
        </a:p>
      </dgm:t>
    </dgm:pt>
    <dgm:pt modelId="{2B8F35DD-E3A6-4501-829B-BC5C1B2873AC}" type="sibTrans" cxnId="{D79EF367-5A91-4CD2-9A33-34C6F5BD231E}">
      <dgm:prSet/>
      <dgm:spPr/>
      <dgm:t>
        <a:bodyPr/>
        <a:lstStyle/>
        <a:p>
          <a:endParaRPr lang="en-US"/>
        </a:p>
      </dgm:t>
    </dgm:pt>
    <dgm:pt modelId="{E65097CC-D8A4-4B3A-A0C0-676225A5AC30}" type="parTrans" cxnId="{D79EF367-5A91-4CD2-9A33-34C6F5BD231E}">
      <dgm:prSet/>
      <dgm:spPr/>
      <dgm:t>
        <a:bodyPr/>
        <a:lstStyle/>
        <a:p>
          <a:endParaRPr lang="en-US"/>
        </a:p>
      </dgm:t>
    </dgm:pt>
    <dgm:pt modelId="{541D2E08-CCBB-471D-944E-F85D2199F903}">
      <dgm:prSet phldrT="[Text]"/>
      <dgm:spPr/>
      <dgm:t>
        <a:bodyPr/>
        <a:lstStyle/>
        <a:p>
          <a:r>
            <a:rPr lang="en-US" dirty="0" smtClean="0"/>
            <a:t>Preparation phase</a:t>
          </a:r>
          <a:endParaRPr lang="en-US" dirty="0"/>
        </a:p>
      </dgm:t>
    </dgm:pt>
    <dgm:pt modelId="{0CF2E68D-FD52-493E-842D-E05F821C923D}" type="parTrans" cxnId="{B993D2F0-13AD-49D0-A51B-471CB8C98CDC}">
      <dgm:prSet/>
      <dgm:spPr/>
      <dgm:t>
        <a:bodyPr/>
        <a:lstStyle/>
        <a:p>
          <a:endParaRPr lang="en-US"/>
        </a:p>
      </dgm:t>
    </dgm:pt>
    <dgm:pt modelId="{4742DD31-FB1F-4C9C-8B1F-D4CEFB95D59F}" type="sibTrans" cxnId="{B993D2F0-13AD-49D0-A51B-471CB8C98CDC}">
      <dgm:prSet/>
      <dgm:spPr/>
      <dgm:t>
        <a:bodyPr/>
        <a:lstStyle/>
        <a:p>
          <a:endParaRPr lang="en-US"/>
        </a:p>
      </dgm:t>
    </dgm:pt>
    <dgm:pt modelId="{5F5BC8F6-47B6-4824-9349-020A86EDC6DC}" type="pres">
      <dgm:prSet presAssocID="{EC3AE113-0788-4191-AD2D-EB415974662F}" presName="Name0" presStyleCnt="0">
        <dgm:presLayoutVars>
          <dgm:dir/>
          <dgm:animLvl val="lvl"/>
          <dgm:resizeHandles val="exact"/>
        </dgm:presLayoutVars>
      </dgm:prSet>
      <dgm:spPr/>
    </dgm:pt>
    <dgm:pt modelId="{C0EDF66A-2DD6-4184-85AC-EC9018E08114}" type="pres">
      <dgm:prSet presAssocID="{C96CF323-54C2-4232-9F25-786494102C78}" presName="parTxOnly" presStyleLbl="node1" presStyleIdx="0" presStyleCnt="4">
        <dgm:presLayoutVars>
          <dgm:chMax val="0"/>
          <dgm:chPref val="0"/>
          <dgm:bulletEnabled val="1"/>
        </dgm:presLayoutVars>
      </dgm:prSet>
      <dgm:spPr/>
      <dgm:t>
        <a:bodyPr/>
        <a:lstStyle/>
        <a:p>
          <a:endParaRPr lang="en-US"/>
        </a:p>
      </dgm:t>
    </dgm:pt>
    <dgm:pt modelId="{FC9D8EE4-0520-4CE8-AFF5-2BC78CD946E1}" type="pres">
      <dgm:prSet presAssocID="{2B8F35DD-E3A6-4501-829B-BC5C1B2873AC}" presName="parTxOnlySpace" presStyleCnt="0"/>
      <dgm:spPr/>
    </dgm:pt>
    <dgm:pt modelId="{01D1DDFB-65F7-4FFD-8096-0E90B67C86BD}" type="pres">
      <dgm:prSet presAssocID="{541D2E08-CCBB-471D-944E-F85D2199F903}" presName="parTxOnly" presStyleLbl="node1" presStyleIdx="1" presStyleCnt="4">
        <dgm:presLayoutVars>
          <dgm:chMax val="0"/>
          <dgm:chPref val="0"/>
          <dgm:bulletEnabled val="1"/>
        </dgm:presLayoutVars>
      </dgm:prSet>
      <dgm:spPr/>
      <dgm:t>
        <a:bodyPr/>
        <a:lstStyle/>
        <a:p>
          <a:endParaRPr lang="en-US"/>
        </a:p>
      </dgm:t>
    </dgm:pt>
    <dgm:pt modelId="{C47551AD-638A-485F-A38A-ABDF5CDF6D41}" type="pres">
      <dgm:prSet presAssocID="{4742DD31-FB1F-4C9C-8B1F-D4CEFB95D59F}" presName="parTxOnlySpace" presStyleCnt="0"/>
      <dgm:spPr/>
    </dgm:pt>
    <dgm:pt modelId="{56C549FE-2043-4B8A-BE5F-1BB5FCE38699}" type="pres">
      <dgm:prSet presAssocID="{A398B711-A595-41CB-82E0-D057AC881067}" presName="parTxOnly" presStyleLbl="node1" presStyleIdx="2" presStyleCnt="4">
        <dgm:presLayoutVars>
          <dgm:chMax val="0"/>
          <dgm:chPref val="0"/>
          <dgm:bulletEnabled val="1"/>
        </dgm:presLayoutVars>
      </dgm:prSet>
      <dgm:spPr/>
      <dgm:t>
        <a:bodyPr/>
        <a:lstStyle/>
        <a:p>
          <a:endParaRPr lang="en-US"/>
        </a:p>
      </dgm:t>
    </dgm:pt>
    <dgm:pt modelId="{E350EE57-E519-44E7-94FF-C82FD3B0363F}" type="pres">
      <dgm:prSet presAssocID="{49C86AFB-BBC4-4420-BF0D-86FD9DB51234}" presName="parTxOnlySpace" presStyleCnt="0"/>
      <dgm:spPr/>
    </dgm:pt>
    <dgm:pt modelId="{D21FF093-3A54-49F7-82DA-3D431BA29DCB}" type="pres">
      <dgm:prSet presAssocID="{A42A1F29-1C9C-442D-81DE-8B193B4AD478}" presName="parTxOnly" presStyleLbl="node1" presStyleIdx="3" presStyleCnt="4">
        <dgm:presLayoutVars>
          <dgm:chMax val="0"/>
          <dgm:chPref val="0"/>
          <dgm:bulletEnabled val="1"/>
        </dgm:presLayoutVars>
      </dgm:prSet>
      <dgm:spPr/>
      <dgm:t>
        <a:bodyPr/>
        <a:lstStyle/>
        <a:p>
          <a:endParaRPr lang="en-US"/>
        </a:p>
      </dgm:t>
    </dgm:pt>
  </dgm:ptLst>
  <dgm:cxnLst>
    <dgm:cxn modelId="{30A424BB-6D94-48EB-BB3E-6C855FF1B971}" type="presOf" srcId="{EC3AE113-0788-4191-AD2D-EB415974662F}" destId="{5F5BC8F6-47B6-4824-9349-020A86EDC6DC}" srcOrd="0" destOrd="0" presId="urn:microsoft.com/office/officeart/2005/8/layout/chevron1"/>
    <dgm:cxn modelId="{6C7B3DEE-57C7-4D11-868B-7CA180DD0F48}" type="presOf" srcId="{A398B711-A595-41CB-82E0-D057AC881067}" destId="{56C549FE-2043-4B8A-BE5F-1BB5FCE38699}" srcOrd="0" destOrd="0" presId="urn:microsoft.com/office/officeart/2005/8/layout/chevron1"/>
    <dgm:cxn modelId="{B993D2F0-13AD-49D0-A51B-471CB8C98CDC}" srcId="{EC3AE113-0788-4191-AD2D-EB415974662F}" destId="{541D2E08-CCBB-471D-944E-F85D2199F903}" srcOrd="1" destOrd="0" parTransId="{0CF2E68D-FD52-493E-842D-E05F821C923D}" sibTransId="{4742DD31-FB1F-4C9C-8B1F-D4CEFB95D59F}"/>
    <dgm:cxn modelId="{7A1A0D00-B94D-4DF6-ABFA-EF27A3427A83}" type="presOf" srcId="{C96CF323-54C2-4232-9F25-786494102C78}" destId="{C0EDF66A-2DD6-4184-85AC-EC9018E08114}" srcOrd="0" destOrd="0" presId="urn:microsoft.com/office/officeart/2005/8/layout/chevron1"/>
    <dgm:cxn modelId="{46746FED-D51C-4148-A4CF-24E0CE06672D}" type="presOf" srcId="{A42A1F29-1C9C-442D-81DE-8B193B4AD478}" destId="{D21FF093-3A54-49F7-82DA-3D431BA29DCB}" srcOrd="0" destOrd="0" presId="urn:microsoft.com/office/officeart/2005/8/layout/chevron1"/>
    <dgm:cxn modelId="{48CDE812-0CB3-445D-8973-1AF7DCC78CFD}" srcId="{EC3AE113-0788-4191-AD2D-EB415974662F}" destId="{A42A1F29-1C9C-442D-81DE-8B193B4AD478}" srcOrd="3" destOrd="0" parTransId="{64C9A1CB-5B0C-41BD-A763-431F445AAB2B}" sibTransId="{29035680-F35F-4EB0-B0EB-96A9E05AD0B1}"/>
    <dgm:cxn modelId="{558DDB17-4149-4D63-9F0B-D89090D669F0}" type="presOf" srcId="{541D2E08-CCBB-471D-944E-F85D2199F903}" destId="{01D1DDFB-65F7-4FFD-8096-0E90B67C86BD}" srcOrd="0" destOrd="0" presId="urn:microsoft.com/office/officeart/2005/8/layout/chevron1"/>
    <dgm:cxn modelId="{025EF97D-FB1E-4835-92C2-CCA9C8D10FF9}" srcId="{EC3AE113-0788-4191-AD2D-EB415974662F}" destId="{A398B711-A595-41CB-82E0-D057AC881067}" srcOrd="2" destOrd="0" parTransId="{F1754D83-F271-462D-90F2-E8CE93160E13}" sibTransId="{49C86AFB-BBC4-4420-BF0D-86FD9DB51234}"/>
    <dgm:cxn modelId="{D79EF367-5A91-4CD2-9A33-34C6F5BD231E}" srcId="{EC3AE113-0788-4191-AD2D-EB415974662F}" destId="{C96CF323-54C2-4232-9F25-786494102C78}" srcOrd="0" destOrd="0" parTransId="{E65097CC-D8A4-4B3A-A0C0-676225A5AC30}" sibTransId="{2B8F35DD-E3A6-4501-829B-BC5C1B2873AC}"/>
    <dgm:cxn modelId="{E6B5B52A-F0AB-41C6-9923-C4B9B54F51F8}" type="presParOf" srcId="{5F5BC8F6-47B6-4824-9349-020A86EDC6DC}" destId="{C0EDF66A-2DD6-4184-85AC-EC9018E08114}" srcOrd="0" destOrd="0" presId="urn:microsoft.com/office/officeart/2005/8/layout/chevron1"/>
    <dgm:cxn modelId="{85B860FA-9F21-4F80-8E0D-B278F1956473}" type="presParOf" srcId="{5F5BC8F6-47B6-4824-9349-020A86EDC6DC}" destId="{FC9D8EE4-0520-4CE8-AFF5-2BC78CD946E1}" srcOrd="1" destOrd="0" presId="urn:microsoft.com/office/officeart/2005/8/layout/chevron1"/>
    <dgm:cxn modelId="{281FDD96-33D3-4963-B108-1F1F194187F7}" type="presParOf" srcId="{5F5BC8F6-47B6-4824-9349-020A86EDC6DC}" destId="{01D1DDFB-65F7-4FFD-8096-0E90B67C86BD}" srcOrd="2" destOrd="0" presId="urn:microsoft.com/office/officeart/2005/8/layout/chevron1"/>
    <dgm:cxn modelId="{E1972D63-FE39-4354-845A-EFDB0E4E3CD5}" type="presParOf" srcId="{5F5BC8F6-47B6-4824-9349-020A86EDC6DC}" destId="{C47551AD-638A-485F-A38A-ABDF5CDF6D41}" srcOrd="3" destOrd="0" presId="urn:microsoft.com/office/officeart/2005/8/layout/chevron1"/>
    <dgm:cxn modelId="{A1B567F5-A6D6-4D26-AEC7-745BE4E1C0B1}" type="presParOf" srcId="{5F5BC8F6-47B6-4824-9349-020A86EDC6DC}" destId="{56C549FE-2043-4B8A-BE5F-1BB5FCE38699}" srcOrd="4" destOrd="0" presId="urn:microsoft.com/office/officeart/2005/8/layout/chevron1"/>
    <dgm:cxn modelId="{47CB1265-C790-4924-A2DB-4618E9029599}" type="presParOf" srcId="{5F5BC8F6-47B6-4824-9349-020A86EDC6DC}" destId="{E350EE57-E519-44E7-94FF-C82FD3B0363F}" srcOrd="5" destOrd="0" presId="urn:microsoft.com/office/officeart/2005/8/layout/chevron1"/>
    <dgm:cxn modelId="{D5551820-9165-44F1-8EC1-5D2B8D4CD403}" type="presParOf" srcId="{5F5BC8F6-47B6-4824-9349-020A86EDC6DC}" destId="{D21FF093-3A54-49F7-82DA-3D431BA29DCB}"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DF66A-2DD6-4184-85AC-EC9018E08114}">
      <dsp:nvSpPr>
        <dsp:cNvPr id="0" name=""/>
        <dsp:cNvSpPr/>
      </dsp:nvSpPr>
      <dsp:spPr>
        <a:xfrm>
          <a:off x="5116" y="540688"/>
          <a:ext cx="2978301" cy="1191320"/>
        </a:xfrm>
        <a:prstGeom prst="chevron">
          <a:avLst/>
        </a:prstGeom>
        <a:solidFill>
          <a:schemeClr val="accent2">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a:lnSpc>
              <a:spcPct val="90000"/>
            </a:lnSpc>
            <a:spcBef>
              <a:spcPct val="0"/>
            </a:spcBef>
            <a:spcAft>
              <a:spcPct val="35000"/>
            </a:spcAft>
          </a:pPr>
          <a:r>
            <a:rPr lang="en-US" sz="2600" kern="1200" dirty="0" smtClean="0"/>
            <a:t>Planning phase</a:t>
          </a:r>
          <a:endParaRPr lang="en-US" sz="2600" kern="1200" dirty="0"/>
        </a:p>
      </dsp:txBody>
      <dsp:txXfrm>
        <a:off x="600776" y="540688"/>
        <a:ext cx="1786981" cy="1191320"/>
      </dsp:txXfrm>
    </dsp:sp>
    <dsp:sp modelId="{01D1DDFB-65F7-4FFD-8096-0E90B67C86BD}">
      <dsp:nvSpPr>
        <dsp:cNvPr id="0" name=""/>
        <dsp:cNvSpPr/>
      </dsp:nvSpPr>
      <dsp:spPr>
        <a:xfrm>
          <a:off x="2685588" y="540688"/>
          <a:ext cx="2978301" cy="1191320"/>
        </a:xfrm>
        <a:prstGeom prst="chevron">
          <a:avLst/>
        </a:prstGeom>
        <a:solidFill>
          <a:schemeClr val="accent2">
            <a:shade val="50000"/>
            <a:hueOff val="-348058"/>
            <a:satOff val="-15470"/>
            <a:lumOff val="2593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a:lnSpc>
              <a:spcPct val="90000"/>
            </a:lnSpc>
            <a:spcBef>
              <a:spcPct val="0"/>
            </a:spcBef>
            <a:spcAft>
              <a:spcPct val="35000"/>
            </a:spcAft>
          </a:pPr>
          <a:r>
            <a:rPr lang="en-US" sz="2600" kern="1200" dirty="0" smtClean="0"/>
            <a:t>Preparation phase</a:t>
          </a:r>
          <a:endParaRPr lang="en-US" sz="2600" kern="1200" dirty="0"/>
        </a:p>
      </dsp:txBody>
      <dsp:txXfrm>
        <a:off x="3281248" y="540688"/>
        <a:ext cx="1786981" cy="1191320"/>
      </dsp:txXfrm>
    </dsp:sp>
    <dsp:sp modelId="{56C549FE-2043-4B8A-BE5F-1BB5FCE38699}">
      <dsp:nvSpPr>
        <dsp:cNvPr id="0" name=""/>
        <dsp:cNvSpPr/>
      </dsp:nvSpPr>
      <dsp:spPr>
        <a:xfrm>
          <a:off x="5366059" y="540688"/>
          <a:ext cx="2978301" cy="1191320"/>
        </a:xfrm>
        <a:prstGeom prst="chevron">
          <a:avLst/>
        </a:prstGeom>
        <a:solidFill>
          <a:srgbClr val="C0000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a:lnSpc>
              <a:spcPct val="90000"/>
            </a:lnSpc>
            <a:spcBef>
              <a:spcPct val="0"/>
            </a:spcBef>
            <a:spcAft>
              <a:spcPct val="35000"/>
            </a:spcAft>
          </a:pPr>
          <a:r>
            <a:rPr lang="en-US" sz="2600" kern="1200" baseline="0" dirty="0" smtClean="0"/>
            <a:t>Response phase </a:t>
          </a:r>
          <a:endParaRPr lang="en-US" sz="2600" kern="1200" dirty="0"/>
        </a:p>
      </dsp:txBody>
      <dsp:txXfrm>
        <a:off x="5961719" y="540688"/>
        <a:ext cx="1786981" cy="1191320"/>
      </dsp:txXfrm>
    </dsp:sp>
    <dsp:sp modelId="{D21FF093-3A54-49F7-82DA-3D431BA29DCB}">
      <dsp:nvSpPr>
        <dsp:cNvPr id="0" name=""/>
        <dsp:cNvSpPr/>
      </dsp:nvSpPr>
      <dsp:spPr>
        <a:xfrm>
          <a:off x="8046531" y="540688"/>
          <a:ext cx="2978301" cy="1191320"/>
        </a:xfrm>
        <a:prstGeom prst="chevron">
          <a:avLst/>
        </a:prstGeom>
        <a:solidFill>
          <a:srgbClr val="FF0000">
            <a:alpha val="89020"/>
          </a:srgb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a:lnSpc>
              <a:spcPct val="90000"/>
            </a:lnSpc>
            <a:spcBef>
              <a:spcPct val="0"/>
            </a:spcBef>
            <a:spcAft>
              <a:spcPct val="35000"/>
            </a:spcAft>
          </a:pPr>
          <a:r>
            <a:rPr lang="en-US" sz="2600" kern="1200" dirty="0" smtClean="0"/>
            <a:t>Site-specific events</a:t>
          </a:r>
          <a:endParaRPr lang="en-US" sz="2600" kern="1200" dirty="0"/>
        </a:p>
      </dsp:txBody>
      <dsp:txXfrm>
        <a:off x="8642191" y="540688"/>
        <a:ext cx="1786981" cy="119132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366289-7251-4248-8185-9FEDE67FEBD0}"/>
              </a:ext>
            </a:extLst>
          </p:cNvPr>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dirty="0"/>
          </a:p>
        </p:txBody>
      </p:sp>
      <p:sp>
        <p:nvSpPr>
          <p:cNvPr id="3" name="Date Placeholder 2">
            <a:extLst>
              <a:ext uri="{FF2B5EF4-FFF2-40B4-BE49-F238E27FC236}">
                <a16:creationId xmlns:a16="http://schemas.microsoft.com/office/drawing/2014/main" id="{FA911AAB-DA95-4CED-94BD-874BA4394EDD}"/>
              </a:ext>
            </a:extLst>
          </p:cNvPr>
          <p:cNvSpPr>
            <a:spLocks noGrp="1"/>
          </p:cNvSpPr>
          <p:nvPr>
            <p:ph type="dt" sz="quarter" idx="1"/>
          </p:nvPr>
        </p:nvSpPr>
        <p:spPr>
          <a:xfrm>
            <a:off x="3967341" y="0"/>
            <a:ext cx="3035088" cy="466116"/>
          </a:xfrm>
          <a:prstGeom prst="rect">
            <a:avLst/>
          </a:prstGeom>
        </p:spPr>
        <p:txBody>
          <a:bodyPr vert="horz" lIns="93104" tIns="46552" rIns="93104" bIns="46552" rtlCol="0"/>
          <a:lstStyle>
            <a:lvl1pPr algn="r">
              <a:defRPr sz="1200"/>
            </a:lvl1pPr>
          </a:lstStyle>
          <a:p>
            <a:fld id="{5CE2D0D4-6341-4059-9D73-098573890B8F}" type="datetimeFigureOut">
              <a:rPr lang="en-US" smtClean="0"/>
              <a:t>10/21/2022</a:t>
            </a:fld>
            <a:endParaRPr lang="en-US" dirty="0"/>
          </a:p>
        </p:txBody>
      </p:sp>
      <p:sp>
        <p:nvSpPr>
          <p:cNvPr id="4" name="Footer Placeholder 3">
            <a:extLst>
              <a:ext uri="{FF2B5EF4-FFF2-40B4-BE49-F238E27FC236}">
                <a16:creationId xmlns:a16="http://schemas.microsoft.com/office/drawing/2014/main" id="{796222C7-E745-4972-ADB2-26864641F2B0}"/>
              </a:ext>
            </a:extLst>
          </p:cNvPr>
          <p:cNvSpPr>
            <a:spLocks noGrp="1"/>
          </p:cNvSpPr>
          <p:nvPr>
            <p:ph type="ftr" sz="quarter" idx="2"/>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F0AA558-CC6A-4543-8082-2ECED10B3D0C}"/>
              </a:ext>
            </a:extLst>
          </p:cNvPr>
          <p:cNvSpPr>
            <a:spLocks noGrp="1"/>
          </p:cNvSpPr>
          <p:nvPr>
            <p:ph type="sldNum" sz="quarter" idx="3"/>
          </p:nvPr>
        </p:nvSpPr>
        <p:spPr>
          <a:xfrm>
            <a:off x="3967341" y="8823936"/>
            <a:ext cx="3035088" cy="466115"/>
          </a:xfrm>
          <a:prstGeom prst="rect">
            <a:avLst/>
          </a:prstGeom>
        </p:spPr>
        <p:txBody>
          <a:bodyPr vert="horz" lIns="93104" tIns="46552" rIns="93104" bIns="46552" rtlCol="0" anchor="b"/>
          <a:lstStyle>
            <a:lvl1pPr algn="r">
              <a:defRPr sz="1200"/>
            </a:lvl1pPr>
          </a:lstStyle>
          <a:p>
            <a:fld id="{E6FEEF11-4551-44CC-8138-2C9C44119EA2}" type="slidenum">
              <a:rPr lang="en-US" smtClean="0"/>
              <a:t>‹#›</a:t>
            </a:fld>
            <a:endParaRPr lang="en-US" dirty="0"/>
          </a:p>
        </p:txBody>
      </p:sp>
    </p:spTree>
    <p:extLst>
      <p:ext uri="{BB962C8B-B14F-4D97-AF65-F5344CB8AC3E}">
        <p14:creationId xmlns:p14="http://schemas.microsoft.com/office/powerpoint/2010/main" val="2584764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dirty="0"/>
          </a:p>
        </p:txBody>
      </p:sp>
      <p:sp>
        <p:nvSpPr>
          <p:cNvPr id="3" name="Date Placeholder 2"/>
          <p:cNvSpPr>
            <a:spLocks noGrp="1"/>
          </p:cNvSpPr>
          <p:nvPr>
            <p:ph type="dt" idx="1"/>
          </p:nvPr>
        </p:nvSpPr>
        <p:spPr>
          <a:xfrm>
            <a:off x="3967341" y="0"/>
            <a:ext cx="3035088" cy="466116"/>
          </a:xfrm>
          <a:prstGeom prst="rect">
            <a:avLst/>
          </a:prstGeom>
        </p:spPr>
        <p:txBody>
          <a:bodyPr vert="horz" lIns="93104" tIns="46552" rIns="93104" bIns="46552" rtlCol="0"/>
          <a:lstStyle>
            <a:lvl1pPr algn="r">
              <a:defRPr sz="1200"/>
            </a:lvl1pPr>
          </a:lstStyle>
          <a:p>
            <a:fld id="{60A64C05-FCBF-48B1-ABC9-9F817F02AAEB}" type="datetimeFigureOut">
              <a:rPr lang="en-US" smtClean="0"/>
              <a:t>10/21/2022</a:t>
            </a:fld>
            <a:endParaRPr lang="en-US" dirty="0"/>
          </a:p>
        </p:txBody>
      </p:sp>
      <p:sp>
        <p:nvSpPr>
          <p:cNvPr id="4" name="Slide Image Placeholder 3"/>
          <p:cNvSpPr>
            <a:spLocks noGrp="1" noRot="1" noChangeAspect="1"/>
          </p:cNvSpPr>
          <p:nvPr>
            <p:ph type="sldImg" idx="2"/>
          </p:nvPr>
        </p:nvSpPr>
        <p:spPr>
          <a:xfrm>
            <a:off x="714375" y="1160463"/>
            <a:ext cx="5575300" cy="3136900"/>
          </a:xfrm>
          <a:prstGeom prst="rect">
            <a:avLst/>
          </a:prstGeom>
          <a:noFill/>
          <a:ln w="12700">
            <a:solidFill>
              <a:prstClr val="black"/>
            </a:solidFill>
          </a:ln>
        </p:spPr>
        <p:txBody>
          <a:bodyPr vert="horz" lIns="93104" tIns="46552" rIns="93104" bIns="46552" rtlCol="0" anchor="ctr"/>
          <a:lstStyle/>
          <a:p>
            <a:endParaRPr lang="en-US" dirty="0"/>
          </a:p>
        </p:txBody>
      </p:sp>
      <p:sp>
        <p:nvSpPr>
          <p:cNvPr id="5" name="Notes Placeholder 4"/>
          <p:cNvSpPr>
            <a:spLocks noGrp="1"/>
          </p:cNvSpPr>
          <p:nvPr>
            <p:ph type="body" sz="quarter" idx="3"/>
          </p:nvPr>
        </p:nvSpPr>
        <p:spPr>
          <a:xfrm>
            <a:off x="700405" y="4470837"/>
            <a:ext cx="5603240" cy="3657957"/>
          </a:xfrm>
          <a:prstGeom prst="rect">
            <a:avLst/>
          </a:prstGeom>
        </p:spPr>
        <p:txBody>
          <a:bodyPr vert="horz" lIns="93104" tIns="46552" rIns="93104"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1" y="8823936"/>
            <a:ext cx="3035088" cy="466115"/>
          </a:xfrm>
          <a:prstGeom prst="rect">
            <a:avLst/>
          </a:prstGeom>
        </p:spPr>
        <p:txBody>
          <a:bodyPr vert="horz" lIns="93104" tIns="46552" rIns="93104" bIns="46552" rtlCol="0" anchor="b"/>
          <a:lstStyle>
            <a:lvl1pPr algn="r">
              <a:defRPr sz="1200"/>
            </a:lvl1pPr>
          </a:lstStyle>
          <a:p>
            <a:fld id="{A4C8E5D6-E240-4AB4-B03F-F45C58F87E64}" type="slidenum">
              <a:rPr lang="en-US" smtClean="0"/>
              <a:t>‹#›</a:t>
            </a:fld>
            <a:endParaRPr lang="en-US" dirty="0"/>
          </a:p>
        </p:txBody>
      </p:sp>
    </p:spTree>
    <p:extLst>
      <p:ext uri="{BB962C8B-B14F-4D97-AF65-F5344CB8AC3E}">
        <p14:creationId xmlns:p14="http://schemas.microsoft.com/office/powerpoint/2010/main" val="41203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Update slide</a:t>
            </a:r>
            <a:r>
              <a:rPr lang="en-CA" baseline="0" dirty="0" smtClean="0"/>
              <a:t> with your site information and the date that you are conducting the evaluation</a:t>
            </a:r>
            <a:endParaRPr lang="en-CA" dirty="0"/>
          </a:p>
        </p:txBody>
      </p:sp>
      <p:sp>
        <p:nvSpPr>
          <p:cNvPr id="4" name="Slide Number Placeholder 3"/>
          <p:cNvSpPr>
            <a:spLocks noGrp="1"/>
          </p:cNvSpPr>
          <p:nvPr>
            <p:ph type="sldNum" sz="quarter" idx="10"/>
          </p:nvPr>
        </p:nvSpPr>
        <p:spPr/>
        <p:txBody>
          <a:bodyPr/>
          <a:lstStyle/>
          <a:p>
            <a:fld id="{A4C8E5D6-E240-4AB4-B03F-F45C58F87E64}" type="slidenum">
              <a:rPr lang="en-US" smtClean="0"/>
              <a:t>1</a:t>
            </a:fld>
            <a:endParaRPr lang="en-US" dirty="0"/>
          </a:p>
        </p:txBody>
      </p:sp>
    </p:spTree>
    <p:extLst>
      <p:ext uri="{BB962C8B-B14F-4D97-AF65-F5344CB8AC3E}">
        <p14:creationId xmlns:p14="http://schemas.microsoft.com/office/powerpoint/2010/main" val="2529291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4C8E5D6-E240-4AB4-B03F-F45C58F87E64}" type="slidenum">
              <a:rPr lang="en-US" smtClean="0"/>
              <a:t>12</a:t>
            </a:fld>
            <a:endParaRPr lang="en-US" dirty="0"/>
          </a:p>
        </p:txBody>
      </p:sp>
    </p:spTree>
    <p:extLst>
      <p:ext uri="{BB962C8B-B14F-4D97-AF65-F5344CB8AC3E}">
        <p14:creationId xmlns:p14="http://schemas.microsoft.com/office/powerpoint/2010/main" val="1218471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4C8E5D6-E240-4AB4-B03F-F45C58F87E64}" type="slidenum">
              <a:rPr lang="en-US" smtClean="0"/>
              <a:t>13</a:t>
            </a:fld>
            <a:endParaRPr lang="en-US" dirty="0"/>
          </a:p>
        </p:txBody>
      </p:sp>
    </p:spTree>
    <p:extLst>
      <p:ext uri="{BB962C8B-B14F-4D97-AF65-F5344CB8AC3E}">
        <p14:creationId xmlns:p14="http://schemas.microsoft.com/office/powerpoint/2010/main" val="770119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 through</a:t>
            </a:r>
            <a:r>
              <a:rPr lang="en-US" baseline="0" dirty="0" smtClean="0"/>
              <a:t> the agenda</a:t>
            </a:r>
            <a:endParaRPr lang="en-US" dirty="0"/>
          </a:p>
        </p:txBody>
      </p:sp>
      <p:sp>
        <p:nvSpPr>
          <p:cNvPr id="4" name="Slide Number Placeholder 3"/>
          <p:cNvSpPr>
            <a:spLocks noGrp="1"/>
          </p:cNvSpPr>
          <p:nvPr>
            <p:ph type="sldNum" sz="quarter" idx="5"/>
          </p:nvPr>
        </p:nvSpPr>
        <p:spPr/>
        <p:txBody>
          <a:bodyPr/>
          <a:lstStyle/>
          <a:p>
            <a:fld id="{A4C8E5D6-E240-4AB4-B03F-F45C58F87E64}" type="slidenum">
              <a:rPr lang="en-US" smtClean="0"/>
              <a:t>2</a:t>
            </a:fld>
            <a:endParaRPr lang="en-US" dirty="0"/>
          </a:p>
        </p:txBody>
      </p:sp>
    </p:spTree>
    <p:extLst>
      <p:ext uri="{BB962C8B-B14F-4D97-AF65-F5344CB8AC3E}">
        <p14:creationId xmlns:p14="http://schemas.microsoft.com/office/powerpoint/2010/main" val="2487700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section is the overall land acknowledgement for the</a:t>
            </a:r>
            <a:r>
              <a:rPr lang="en-CA" baseline="0" dirty="0" smtClean="0"/>
              <a:t> Fraser region. You may include more detail for your site as needed.</a:t>
            </a:r>
            <a:endParaRPr lang="en-CA" dirty="0"/>
          </a:p>
        </p:txBody>
      </p:sp>
      <p:sp>
        <p:nvSpPr>
          <p:cNvPr id="4" name="Slide Number Placeholder 3"/>
          <p:cNvSpPr>
            <a:spLocks noGrp="1"/>
          </p:cNvSpPr>
          <p:nvPr>
            <p:ph type="sldNum" sz="quarter" idx="10"/>
          </p:nvPr>
        </p:nvSpPr>
        <p:spPr/>
        <p:txBody>
          <a:bodyPr/>
          <a:lstStyle/>
          <a:p>
            <a:fld id="{A4C8E5D6-E240-4AB4-B03F-F45C58F87E64}" type="slidenum">
              <a:rPr lang="en-US" smtClean="0"/>
              <a:t>3</a:t>
            </a:fld>
            <a:endParaRPr lang="en-US" dirty="0"/>
          </a:p>
        </p:txBody>
      </p:sp>
    </p:spTree>
    <p:extLst>
      <p:ext uri="{BB962C8B-B14F-4D97-AF65-F5344CB8AC3E}">
        <p14:creationId xmlns:p14="http://schemas.microsoft.com/office/powerpoint/2010/main" val="105433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Introduction:  Thank you for making yourself available today for our focus group to help us understand how we did with regard to our support for this summer’s heat season.  My name is xxx and I am your facilitator today.  We are holding</a:t>
            </a:r>
            <a:r>
              <a:rPr lang="en-CA" sz="1200" kern="1200" baseline="0" dirty="0" smtClean="0">
                <a:solidFill>
                  <a:schemeClr val="tx1"/>
                </a:solidFill>
                <a:effectLst/>
                <a:latin typeface="+mn-lt"/>
                <a:ea typeface="+mn-ea"/>
                <a:cs typeface="+mn-cs"/>
              </a:rPr>
              <a:t> this session to gather information on the response of our care home to the summer heat season.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Do you have any questions before we begin?  </a:t>
            </a:r>
          </a:p>
          <a:p>
            <a:r>
              <a:rPr lang="en-CA" sz="1200" kern="1200" dirty="0" smtClean="0">
                <a:solidFill>
                  <a:schemeClr val="tx1"/>
                </a:solidFill>
                <a:effectLst/>
                <a:latin typeface="+mn-lt"/>
                <a:ea typeface="+mn-ea"/>
                <a:cs typeface="+mn-cs"/>
              </a:rPr>
              <a:t>Let’s begin…</a:t>
            </a:r>
          </a:p>
          <a:p>
            <a:endParaRPr lang="en-CA" dirty="0" smtClean="0"/>
          </a:p>
        </p:txBody>
      </p:sp>
      <p:sp>
        <p:nvSpPr>
          <p:cNvPr id="4" name="Slide Number Placeholder 3"/>
          <p:cNvSpPr>
            <a:spLocks noGrp="1"/>
          </p:cNvSpPr>
          <p:nvPr>
            <p:ph type="sldNum" sz="quarter" idx="10"/>
          </p:nvPr>
        </p:nvSpPr>
        <p:spPr/>
        <p:txBody>
          <a:bodyPr/>
          <a:lstStyle/>
          <a:p>
            <a:fld id="{A4C8E5D6-E240-4AB4-B03F-F45C58F87E64}" type="slidenum">
              <a:rPr lang="en-US" smtClean="0"/>
              <a:t>4</a:t>
            </a:fld>
            <a:endParaRPr lang="en-US" dirty="0"/>
          </a:p>
        </p:txBody>
      </p:sp>
    </p:spTree>
    <p:extLst>
      <p:ext uri="{BB962C8B-B14F-4D97-AF65-F5344CB8AC3E}">
        <p14:creationId xmlns:p14="http://schemas.microsoft.com/office/powerpoint/2010/main" val="138350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4C8E5D6-E240-4AB4-B03F-F45C58F87E64}" type="slidenum">
              <a:rPr lang="en-US" smtClean="0"/>
              <a:t>5</a:t>
            </a:fld>
            <a:endParaRPr lang="en-US" dirty="0"/>
          </a:p>
        </p:txBody>
      </p:sp>
    </p:spTree>
    <p:extLst>
      <p:ext uri="{BB962C8B-B14F-4D97-AF65-F5344CB8AC3E}">
        <p14:creationId xmlns:p14="http://schemas.microsoft.com/office/powerpoint/2010/main" val="2846381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4C8E5D6-E240-4AB4-B03F-F45C58F87E64}" type="slidenum">
              <a:rPr lang="en-US" smtClean="0"/>
              <a:t>6</a:t>
            </a:fld>
            <a:endParaRPr lang="en-US" dirty="0"/>
          </a:p>
        </p:txBody>
      </p:sp>
    </p:spTree>
    <p:extLst>
      <p:ext uri="{BB962C8B-B14F-4D97-AF65-F5344CB8AC3E}">
        <p14:creationId xmlns:p14="http://schemas.microsoft.com/office/powerpoint/2010/main" val="2033340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Refer to specific</a:t>
            </a:r>
            <a:r>
              <a:rPr lang="en-CA" baseline="0" dirty="0" smtClean="0"/>
              <a:t> events where possible</a:t>
            </a:r>
            <a:endParaRPr lang="en-CA" dirty="0"/>
          </a:p>
        </p:txBody>
      </p:sp>
      <p:sp>
        <p:nvSpPr>
          <p:cNvPr id="4" name="Slide Number Placeholder 3"/>
          <p:cNvSpPr>
            <a:spLocks noGrp="1"/>
          </p:cNvSpPr>
          <p:nvPr>
            <p:ph type="sldNum" sz="quarter" idx="10"/>
          </p:nvPr>
        </p:nvSpPr>
        <p:spPr/>
        <p:txBody>
          <a:bodyPr/>
          <a:lstStyle/>
          <a:p>
            <a:fld id="{A4C8E5D6-E240-4AB4-B03F-F45C58F87E64}" type="slidenum">
              <a:rPr lang="en-US" smtClean="0"/>
              <a:t>7</a:t>
            </a:fld>
            <a:endParaRPr lang="en-US" dirty="0"/>
          </a:p>
        </p:txBody>
      </p:sp>
    </p:spTree>
    <p:extLst>
      <p:ext uri="{BB962C8B-B14F-4D97-AF65-F5344CB8AC3E}">
        <p14:creationId xmlns:p14="http://schemas.microsoft.com/office/powerpoint/2010/main" val="2634340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4C8E5D6-E240-4AB4-B03F-F45C58F87E64}" type="slidenum">
              <a:rPr lang="en-US" smtClean="0"/>
              <a:t>8</a:t>
            </a:fld>
            <a:endParaRPr lang="en-US" dirty="0"/>
          </a:p>
        </p:txBody>
      </p:sp>
    </p:spTree>
    <p:extLst>
      <p:ext uri="{BB962C8B-B14F-4D97-AF65-F5344CB8AC3E}">
        <p14:creationId xmlns:p14="http://schemas.microsoft.com/office/powerpoint/2010/main" val="969518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Specifically</a:t>
            </a:r>
            <a:r>
              <a:rPr lang="en-CA" baseline="0" dirty="0" smtClean="0"/>
              <a:t> looking at our escalation process, …</a:t>
            </a:r>
            <a:endParaRPr lang="en-CA" dirty="0"/>
          </a:p>
        </p:txBody>
      </p:sp>
      <p:sp>
        <p:nvSpPr>
          <p:cNvPr id="4" name="Slide Number Placeholder 3"/>
          <p:cNvSpPr>
            <a:spLocks noGrp="1"/>
          </p:cNvSpPr>
          <p:nvPr>
            <p:ph type="sldNum" sz="quarter" idx="10"/>
          </p:nvPr>
        </p:nvSpPr>
        <p:spPr/>
        <p:txBody>
          <a:bodyPr/>
          <a:lstStyle/>
          <a:p>
            <a:fld id="{A4C8E5D6-E240-4AB4-B03F-F45C58F87E64}" type="slidenum">
              <a:rPr lang="en-US" smtClean="0"/>
              <a:t>10</a:t>
            </a:fld>
            <a:endParaRPr lang="en-US" dirty="0"/>
          </a:p>
        </p:txBody>
      </p:sp>
    </p:spTree>
    <p:extLst>
      <p:ext uri="{BB962C8B-B14F-4D97-AF65-F5344CB8AC3E}">
        <p14:creationId xmlns:p14="http://schemas.microsoft.com/office/powerpoint/2010/main" val="1694639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581191" y="1020431"/>
            <a:ext cx="10993549" cy="1475013"/>
          </a:xfrm>
          <a:effectLst/>
        </p:spPr>
        <p:txBody>
          <a:bodyPr anchor="b">
            <a:normAutofit/>
          </a:bodyPr>
          <a:lstStyle>
            <a:lvl1pPr>
              <a:defRPr sz="4000" b="0">
                <a:solidFill>
                  <a:schemeClr val="tx1">
                    <a:lumMod val="75000"/>
                    <a:lumOff val="2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10/21/2022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0804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6" name="Rectangle 5"/>
          <p:cNvSpPr>
            <a:spLocks noChangeAspect="1"/>
          </p:cNvSpPr>
          <p:nvPr userDrawn="1"/>
        </p:nvSpPr>
        <p:spPr>
          <a:xfrm>
            <a:off x="1" y="0"/>
            <a:ext cx="1219200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hasCustomPrompt="1"/>
          </p:nvPr>
        </p:nvSpPr>
        <p:spPr>
          <a:xfrm>
            <a:off x="575894" y="729658"/>
            <a:ext cx="11029616" cy="988332"/>
          </a:xfrm>
        </p:spPr>
        <p:txBody>
          <a:bodyPr/>
          <a:lstStyle>
            <a:lvl1pPr>
              <a:defRPr b="0">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bg2"/>
                </a:solidFill>
              </a:defRPr>
            </a:lvl1pPr>
          </a:lstStyle>
          <a:p>
            <a:fld id="{5DB4ED54-5B5E-4A04-93D3-5772E3CE3818}" type="datetime1">
              <a:rPr lang="en-US" smtClean="0"/>
              <a:pPr/>
              <a:t>10/21/2022</a:t>
            </a:fld>
            <a:endParaRPr lang="en-US" dirty="0"/>
          </a:p>
        </p:txBody>
      </p:sp>
      <p:sp>
        <p:nvSpPr>
          <p:cNvPr id="4" name="Footer Placeholder 3"/>
          <p:cNvSpPr>
            <a:spLocks noGrp="1"/>
          </p:cNvSpPr>
          <p:nvPr>
            <p:ph type="ftr" sz="quarter" idx="11"/>
          </p:nvPr>
        </p:nvSpPr>
        <p:spPr/>
        <p:txBody>
          <a:bodyPr/>
          <a:lstStyle>
            <a:lvl1pPr>
              <a:defRPr>
                <a:solidFill>
                  <a:schemeClr val="bg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2"/>
                </a:solidFill>
              </a:defRPr>
            </a:lvl1pPr>
          </a:lstStyle>
          <a:p>
            <a:fld id="{3A98EE3D-8CD1-4C3F-BD1C-C98C9596463C}" type="slidenum">
              <a:rPr lang="en-US" smtClean="0"/>
              <a:pPr/>
              <a:t>‹#›</a:t>
            </a:fld>
            <a:endParaRPr lang="en-US" dirty="0"/>
          </a:p>
        </p:txBody>
      </p:sp>
      <p:sp>
        <p:nvSpPr>
          <p:cNvPr id="9" name="Picture Placeholder 5"/>
          <p:cNvSpPr>
            <a:spLocks noGrp="1"/>
          </p:cNvSpPr>
          <p:nvPr>
            <p:ph type="pic" sz="quarter" idx="13"/>
          </p:nvPr>
        </p:nvSpPr>
        <p:spPr>
          <a:xfrm>
            <a:off x="0" y="5245130"/>
            <a:ext cx="12192000" cy="1612870"/>
          </a:xfrm>
        </p:spPr>
        <p:txBody>
          <a:bodyPr/>
          <a:lstStyle/>
          <a:p>
            <a:r>
              <a:rPr lang="en-US" smtClean="0"/>
              <a:t>Click icon to add picture</a:t>
            </a:r>
            <a:endParaRPr lang="en-US" dirty="0"/>
          </a:p>
        </p:txBody>
      </p:sp>
      <p:sp>
        <p:nvSpPr>
          <p:cNvPr id="2" name="Rectangle 1"/>
          <p:cNvSpPr/>
          <p:nvPr userDrawn="1"/>
        </p:nvSpPr>
        <p:spPr>
          <a:xfrm>
            <a:off x="575894" y="1972490"/>
            <a:ext cx="2467752" cy="32726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3429849" y="1972490"/>
            <a:ext cx="2467752" cy="32726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6283804" y="1972490"/>
            <a:ext cx="2467752" cy="32726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9137758" y="1972490"/>
            <a:ext cx="2467752" cy="32726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2"/>
          <p:cNvSpPr>
            <a:spLocks noGrp="1"/>
          </p:cNvSpPr>
          <p:nvPr>
            <p:ph type="body" idx="1"/>
          </p:nvPr>
        </p:nvSpPr>
        <p:spPr>
          <a:xfrm>
            <a:off x="581192" y="2988377"/>
            <a:ext cx="2492830" cy="557784"/>
          </a:xfrm>
        </p:spPr>
        <p:txBody>
          <a:bodyPr anchor="ctr">
            <a:noAutofit/>
          </a:bodyPr>
          <a:lstStyle>
            <a:lvl1pPr marL="0" indent="0" algn="ctr">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4" name="Content Placeholder 3"/>
          <p:cNvSpPr>
            <a:spLocks noGrp="1"/>
          </p:cNvSpPr>
          <p:nvPr>
            <p:ph sz="half" idx="2"/>
          </p:nvPr>
        </p:nvSpPr>
        <p:spPr>
          <a:xfrm>
            <a:off x="581194" y="3584516"/>
            <a:ext cx="2492828" cy="1656203"/>
          </a:xfrm>
        </p:spPr>
        <p:txBody>
          <a:bodyPr anchor="t">
            <a:normAutofit/>
          </a:bodyPr>
          <a:lstStyle>
            <a:lvl1pPr marL="0" indent="0" algn="ctr">
              <a:buNone/>
              <a:defRPr sz="1200"/>
            </a:lvl1pPr>
            <a:lvl2pPr marL="324000" indent="0" algn="ctr">
              <a:buNone/>
              <a:defRPr sz="1200"/>
            </a:lvl2pPr>
            <a:lvl3pPr marL="630000" indent="0" algn="ctr">
              <a:buNone/>
              <a:defRPr sz="1200"/>
            </a:lvl3pPr>
            <a:lvl4pPr marL="1008000" indent="0" algn="ctr">
              <a:buNone/>
              <a:defRPr sz="1200"/>
            </a:lvl4pPr>
            <a:lvl5pPr marL="1368000" indent="0" algn="ctr">
              <a:buNone/>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4"/>
          <p:cNvSpPr>
            <a:spLocks noGrp="1"/>
          </p:cNvSpPr>
          <p:nvPr>
            <p:ph type="body" sz="quarter" idx="3"/>
          </p:nvPr>
        </p:nvSpPr>
        <p:spPr>
          <a:xfrm>
            <a:off x="6298472" y="2988377"/>
            <a:ext cx="2492830"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smtClean="0"/>
              <a:t>Edit Master text styles</a:t>
            </a:r>
          </a:p>
        </p:txBody>
      </p:sp>
      <p:sp>
        <p:nvSpPr>
          <p:cNvPr id="16" name="Content Placeholder 5"/>
          <p:cNvSpPr>
            <a:spLocks noGrp="1"/>
          </p:cNvSpPr>
          <p:nvPr>
            <p:ph sz="quarter" idx="4"/>
          </p:nvPr>
        </p:nvSpPr>
        <p:spPr>
          <a:xfrm>
            <a:off x="6298471" y="3584516"/>
            <a:ext cx="2492830" cy="1656203"/>
          </a:xfrm>
        </p:spPr>
        <p:txBody>
          <a:bodyPr anchor="t">
            <a:normAutofit/>
          </a:bodyPr>
          <a:lstStyle>
            <a:lvl1pPr marL="0" indent="0" algn="ctr">
              <a:buNone/>
              <a:defRPr sz="1200"/>
            </a:lvl1pPr>
            <a:lvl2pPr marL="324000" indent="0" algn="ctr">
              <a:buNone/>
              <a:defRPr sz="1200"/>
            </a:lvl2pPr>
            <a:lvl3pPr marL="630000" indent="0" algn="ctr">
              <a:buNone/>
              <a:defRPr sz="1200"/>
            </a:lvl3pPr>
            <a:lvl4pPr marL="1008000" indent="0" algn="ctr">
              <a:buNone/>
              <a:defRPr sz="1200"/>
            </a:lvl4pPr>
            <a:lvl5pPr marL="1368000" indent="0" algn="ctr">
              <a:buNone/>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2"/>
          <p:cNvSpPr>
            <a:spLocks noGrp="1"/>
          </p:cNvSpPr>
          <p:nvPr>
            <p:ph type="body" idx="14"/>
          </p:nvPr>
        </p:nvSpPr>
        <p:spPr>
          <a:xfrm>
            <a:off x="3444517" y="2988377"/>
            <a:ext cx="2492830" cy="557784"/>
          </a:xfrm>
        </p:spPr>
        <p:txBody>
          <a:bodyPr anchor="ctr">
            <a:noAutofit/>
          </a:bodyPr>
          <a:lstStyle>
            <a:lvl1pPr marL="0" indent="0" algn="ctr">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8" name="Content Placeholder 3"/>
          <p:cNvSpPr>
            <a:spLocks noGrp="1"/>
          </p:cNvSpPr>
          <p:nvPr>
            <p:ph sz="half" idx="15"/>
          </p:nvPr>
        </p:nvSpPr>
        <p:spPr>
          <a:xfrm>
            <a:off x="3444519" y="3584516"/>
            <a:ext cx="2492828" cy="1656203"/>
          </a:xfrm>
        </p:spPr>
        <p:txBody>
          <a:bodyPr anchor="t">
            <a:normAutofit/>
          </a:bodyPr>
          <a:lstStyle>
            <a:lvl1pPr marL="0" indent="0" algn="ctr">
              <a:buNone/>
              <a:defRPr sz="1200"/>
            </a:lvl1pPr>
            <a:lvl2pPr marL="324000" indent="0" algn="ctr">
              <a:buNone/>
              <a:defRPr sz="1200"/>
            </a:lvl2pPr>
            <a:lvl3pPr marL="630000" indent="0" algn="ctr">
              <a:buNone/>
              <a:defRPr sz="1200"/>
            </a:lvl3pPr>
            <a:lvl4pPr marL="1008000" indent="0" algn="ctr">
              <a:buNone/>
              <a:defRPr sz="1200"/>
            </a:lvl4pPr>
            <a:lvl5pPr marL="1368000" indent="0" algn="ctr">
              <a:buNone/>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ext Placeholder 4"/>
          <p:cNvSpPr>
            <a:spLocks noGrp="1"/>
          </p:cNvSpPr>
          <p:nvPr>
            <p:ph type="body" sz="quarter" idx="16"/>
          </p:nvPr>
        </p:nvSpPr>
        <p:spPr>
          <a:xfrm>
            <a:off x="9138807" y="2988377"/>
            <a:ext cx="2492830"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smtClean="0"/>
              <a:t>Edit Master text styles</a:t>
            </a:r>
          </a:p>
        </p:txBody>
      </p:sp>
      <p:sp>
        <p:nvSpPr>
          <p:cNvPr id="20" name="Content Placeholder 5"/>
          <p:cNvSpPr>
            <a:spLocks noGrp="1"/>
          </p:cNvSpPr>
          <p:nvPr>
            <p:ph sz="quarter" idx="17"/>
          </p:nvPr>
        </p:nvSpPr>
        <p:spPr>
          <a:xfrm>
            <a:off x="9138806" y="3584516"/>
            <a:ext cx="2492830" cy="1656203"/>
          </a:xfrm>
        </p:spPr>
        <p:txBody>
          <a:bodyPr anchor="t">
            <a:normAutofit/>
          </a:bodyPr>
          <a:lstStyle>
            <a:lvl1pPr marL="0" indent="0" algn="ctr">
              <a:buNone/>
              <a:defRPr sz="1200"/>
            </a:lvl1pPr>
            <a:lvl2pPr marL="324000" indent="0" algn="ctr">
              <a:buNone/>
              <a:defRPr sz="1200"/>
            </a:lvl2pPr>
            <a:lvl3pPr marL="630000" indent="0" algn="ctr">
              <a:buNone/>
              <a:defRPr sz="1200"/>
            </a:lvl3pPr>
            <a:lvl4pPr marL="1008000" indent="0" algn="ctr">
              <a:buNone/>
              <a:defRPr sz="1200"/>
            </a:lvl4pPr>
            <a:lvl5pPr marL="1368000" indent="0" algn="ctr">
              <a:buNone/>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0"/>
          <p:cNvSpPr/>
          <p:nvPr userDrawn="1"/>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p:cNvSpPr/>
          <p:nvPr userDrawn="1"/>
        </p:nvSpPr>
        <p:spPr>
          <a:xfrm>
            <a:off x="8042147" y="453643"/>
            <a:ext cx="3703320" cy="98554"/>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p:cNvSpPr/>
          <p:nvPr userDrawn="1"/>
        </p:nvSpPr>
        <p:spPr>
          <a:xfrm>
            <a:off x="4241830" y="457200"/>
            <a:ext cx="3703320" cy="914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2581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01450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767857" y="933450"/>
            <a:ext cx="3031852" cy="1722419"/>
          </a:xfrm>
        </p:spPr>
        <p:txBody>
          <a:bodyPr anchor="b">
            <a:noAutofit/>
          </a:bodyPr>
          <a:lstStyle>
            <a:lvl1pPr algn="l">
              <a:defRPr sz="3200" b="0">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10/21/2022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789195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0" y="0"/>
            <a:ext cx="4232275" cy="6858000"/>
          </a:xfrm>
        </p:spPr>
        <p:txBody>
          <a:bodyPr/>
          <a:lstStyle/>
          <a:p>
            <a:r>
              <a:rPr lang="en-US" smtClean="0"/>
              <a:t>Click icon to add picture</a:t>
            </a:r>
            <a:endParaRPr lang="en-US" dirty="0"/>
          </a:p>
        </p:txBody>
      </p:sp>
      <p:sp>
        <p:nvSpPr>
          <p:cNvPr id="2" name="Title 1"/>
          <p:cNvSpPr>
            <a:spLocks noGrp="1"/>
          </p:cNvSpPr>
          <p:nvPr>
            <p:ph type="title" hasCustomPrompt="1"/>
          </p:nvPr>
        </p:nvSpPr>
        <p:spPr>
          <a:xfrm>
            <a:off x="4900927" y="709565"/>
            <a:ext cx="6650991" cy="699407"/>
          </a:xfrm>
        </p:spPr>
        <p:txBody>
          <a:bodyPr anchor="b">
            <a:noAutofit/>
          </a:bodyPr>
          <a:lstStyle>
            <a:lvl1pPr algn="l">
              <a:defRPr sz="4000" b="0">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00928" y="1632857"/>
            <a:ext cx="6650991" cy="4205188"/>
          </a:xfrm>
        </p:spPr>
        <p:txBody>
          <a:bodyPr anchor="t">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10/21/2022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365701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 with Caption">
    <p:bg>
      <p:bgPr>
        <a:solidFill>
          <a:schemeClr val="bg2"/>
        </a:solidFill>
        <a:effectLst/>
      </p:bgPr>
    </p:bg>
    <p:spTree>
      <p:nvGrpSpPr>
        <p:cNvPr id="1" name=""/>
        <p:cNvGrpSpPr/>
        <p:nvPr/>
      </p:nvGrpSpPr>
      <p:grpSpPr>
        <a:xfrm>
          <a:off x="0" y="0"/>
          <a:ext cx="0" cy="0"/>
          <a:chOff x="0" y="0"/>
          <a:chExt cx="0" cy="0"/>
        </a:xfrm>
      </p:grpSpPr>
      <p:sp>
        <p:nvSpPr>
          <p:cNvPr id="14" name="Picture Placeholder 4"/>
          <p:cNvSpPr>
            <a:spLocks noGrp="1"/>
          </p:cNvSpPr>
          <p:nvPr>
            <p:ph type="pic" sz="quarter" idx="14" hasCustomPrompt="1"/>
          </p:nvPr>
        </p:nvSpPr>
        <p:spPr>
          <a:xfrm>
            <a:off x="8622917" y="3322281"/>
            <a:ext cx="3367862" cy="3367862"/>
          </a:xfrm>
        </p:spPr>
        <p:txBody>
          <a:bodyPr/>
          <a:lstStyle>
            <a:lvl1pPr marL="0" indent="0" algn="ctr">
              <a:buNone/>
              <a:defRPr>
                <a:solidFill>
                  <a:schemeClr val="tx1"/>
                </a:solidFill>
              </a:defRPr>
            </a:lvl1pPr>
          </a:lstStyle>
          <a:p>
            <a:r>
              <a:rPr lang="en-US" dirty="0"/>
              <a:t>Icon Watermark</a:t>
            </a:r>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5" name="Picture Placeholder 4"/>
          <p:cNvSpPr>
            <a:spLocks noGrp="1"/>
          </p:cNvSpPr>
          <p:nvPr>
            <p:ph type="pic" sz="quarter" idx="13" hasCustomPrompt="1"/>
          </p:nvPr>
        </p:nvSpPr>
        <p:spPr>
          <a:xfrm>
            <a:off x="768350" y="2312987"/>
            <a:ext cx="731520" cy="731520"/>
          </a:xfrm>
        </p:spPr>
        <p:txBody>
          <a:bodyPr/>
          <a:lstStyle>
            <a:lvl1pPr marL="0" indent="0">
              <a:buNone/>
              <a:defRPr>
                <a:solidFill>
                  <a:schemeClr val="bg1"/>
                </a:solidFill>
              </a:defRPr>
            </a:lvl1pPr>
          </a:lstStyle>
          <a:p>
            <a:r>
              <a:rPr lang="en-US" dirty="0"/>
              <a:t>Icon</a:t>
            </a:r>
          </a:p>
        </p:txBody>
      </p:sp>
      <p:sp>
        <p:nvSpPr>
          <p:cNvPr id="2" name="Title 1"/>
          <p:cNvSpPr>
            <a:spLocks noGrp="1"/>
          </p:cNvSpPr>
          <p:nvPr>
            <p:ph type="title" hasCustomPrompt="1"/>
          </p:nvPr>
        </p:nvSpPr>
        <p:spPr>
          <a:xfrm>
            <a:off x="767857" y="2647728"/>
            <a:ext cx="3031852" cy="1722419"/>
          </a:xfrm>
        </p:spPr>
        <p:txBody>
          <a:bodyPr anchor="ctr">
            <a:normAutofit/>
          </a:bodyPr>
          <a:lstStyle>
            <a:lvl1pPr algn="l">
              <a:defRPr sz="2400" b="1">
                <a:solidFill>
                  <a:srgbClr val="FFFFFF"/>
                </a:solidFill>
              </a:defRPr>
            </a:lvl1pPr>
          </a:lstStyle>
          <a:p>
            <a:r>
              <a:rPr lang="en-US" dirty="0" smtClean="0"/>
              <a:t>Click To Edit Master Title Style</a:t>
            </a:r>
            <a:endParaRPr lang="en-US" dirty="0"/>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10/21/2022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124179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1" y="0"/>
            <a:ext cx="12192000" cy="685800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767857" y="2647728"/>
            <a:ext cx="3031852" cy="1722419"/>
          </a:xfrm>
        </p:spPr>
        <p:txBody>
          <a:bodyPr anchor="ctr">
            <a:normAutofit/>
          </a:bodyPr>
          <a:lstStyle>
            <a:lvl1pPr algn="l">
              <a:defRPr sz="2400" b="1">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lvl1pPr>
              <a:defRPr>
                <a:solidFill>
                  <a:schemeClr val="bg2"/>
                </a:solidFill>
              </a:defRPr>
            </a:lvl1pPr>
          </a:lstStyle>
          <a:p>
            <a:fld id="{D82884F1-FFEA-405F-9602-3DCA865EDA4E}" type="datetime1">
              <a:rPr lang="en-US" smtClean="0"/>
              <a:pPr/>
              <a:t>10/21/2022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lvl1pPr>
              <a:defRPr>
                <a:solidFill>
                  <a:schemeClr val="bg2"/>
                </a:solidFill>
              </a:defRPr>
            </a:lvl1p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lvl1pPr>
              <a:defRPr>
                <a:solidFill>
                  <a:schemeClr val="bg2"/>
                </a:solidFill>
              </a:defRPr>
            </a:lvl1pPr>
          </a:lstStyle>
          <a:p>
            <a:fld id="{3A98EE3D-8CD1-4C3F-BD1C-C98C9596463C}" type="slidenum">
              <a:rPr lang="en-US" smtClean="0"/>
              <a:pPr/>
              <a:t>‹#›</a:t>
            </a:fld>
            <a:endParaRPr lang="en-US" dirty="0"/>
          </a:p>
        </p:txBody>
      </p:sp>
      <p:sp>
        <p:nvSpPr>
          <p:cNvPr id="12" name="Rectangle 11"/>
          <p:cNvSpPr/>
          <p:nvPr userDrawn="1"/>
        </p:nvSpPr>
        <p:spPr>
          <a:xfrm rot="5400000">
            <a:off x="1415595" y="3435840"/>
            <a:ext cx="57607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45955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1193" y="4693389"/>
            <a:ext cx="11029616" cy="566738"/>
          </a:xfrm>
        </p:spPr>
        <p:txBody>
          <a:bodyPr anchor="b">
            <a:normAutofit/>
          </a:bodyPr>
          <a:lstStyle>
            <a:lvl1pPr algn="l">
              <a:defRPr sz="2400" b="1">
                <a:solidFill>
                  <a:schemeClr val="tx1">
                    <a:lumMod val="75000"/>
                    <a:lumOff val="25000"/>
                  </a:schemeClr>
                </a:solidFill>
              </a:defRPr>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10/21/2022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96349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81192" y="702156"/>
            <a:ext cx="11029616" cy="1013800"/>
          </a:xfrm>
        </p:spPr>
        <p:txBody>
          <a:bodyPr/>
          <a:lstStyle>
            <a:lvl1pPr>
              <a:defRPr b="1"/>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5591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hasCustomPrompt="1"/>
          </p:nvPr>
        </p:nvSpPr>
        <p:spPr>
          <a:xfrm>
            <a:off x="8204200" y="863600"/>
            <a:ext cx="3124200" cy="4807326"/>
          </a:xfrm>
        </p:spPr>
        <p:txBody>
          <a:bodyPr vert="eaVert" anchor="ctr"/>
          <a:lstStyle>
            <a:lvl1pPr>
              <a:defRPr b="1">
                <a:solidFill>
                  <a:srgbClr val="FFFFFF"/>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10/21/2022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86844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0" y="0"/>
            <a:ext cx="12192000" cy="6858000"/>
          </a:xfrm>
        </p:spPr>
        <p:txBody>
          <a:bodyPr/>
          <a:lstStyle>
            <a:lvl1pPr algn="ctr">
              <a:defRPr/>
            </a:lvl1pPr>
          </a:lstStyle>
          <a:p>
            <a:r>
              <a:rPr lang="en-US" smtClean="0"/>
              <a:t>Click icon to add picture</a:t>
            </a:r>
            <a:endParaRPr lang="en-US" dirty="0"/>
          </a:p>
        </p:txBody>
      </p:sp>
      <p:sp>
        <p:nvSpPr>
          <p:cNvPr id="11" name="Rectangle 10"/>
          <p:cNvSpPr/>
          <p:nvPr userDrawn="1"/>
        </p:nvSpPr>
        <p:spPr>
          <a:xfrm>
            <a:off x="446534" y="4284627"/>
            <a:ext cx="11292840" cy="2011678"/>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p:cNvSpPr>
            <a:spLocks noGrp="1"/>
          </p:cNvSpPr>
          <p:nvPr>
            <p:ph type="subTitle" idx="1"/>
          </p:nvPr>
        </p:nvSpPr>
        <p:spPr>
          <a:xfrm>
            <a:off x="581194" y="5695849"/>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Rectangle 11"/>
          <p:cNvSpPr/>
          <p:nvPr userDrawn="1"/>
        </p:nvSpPr>
        <p:spPr>
          <a:xfrm>
            <a:off x="446534" y="4114808"/>
            <a:ext cx="1129284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581191" y="4220835"/>
            <a:ext cx="10993549" cy="1475013"/>
          </a:xfrm>
          <a:effectLst/>
        </p:spPr>
        <p:txBody>
          <a:bodyPr anchor="b">
            <a:normAutofit/>
          </a:bodyPr>
          <a:lstStyle>
            <a:lvl1pPr>
              <a:defRPr sz="4000" b="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83342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1192" y="702156"/>
            <a:ext cx="11029616" cy="1188720"/>
          </a:xfrm>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normAutofit/>
          </a:bodyPr>
          <a:lstStyle>
            <a:lvl1pPr>
              <a:defRPr sz="2800"/>
            </a:lvl1pPr>
            <a:lvl2pPr>
              <a:defRPr sz="2800"/>
            </a:lvl2pPr>
            <a:lvl3pPr>
              <a:defRPr sz="2400"/>
            </a:lvl3pPr>
            <a:lvl4pPr>
              <a:defRPr sz="2000"/>
            </a:lvl4pPr>
            <a:lvl5pPr>
              <a:defRPr sz="20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10/21/2022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61648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581193" y="2393950"/>
            <a:ext cx="11029615" cy="2147467"/>
          </a:xfrm>
        </p:spPr>
        <p:txBody>
          <a:bodyPr anchor="b">
            <a:normAutofit/>
          </a:bodyPr>
          <a:lstStyle>
            <a:lvl1pPr algn="l">
              <a:defRPr sz="4000" b="0" cap="none">
                <a:solidFill>
                  <a:schemeClr val="tx1">
                    <a:lumMod val="75000"/>
                    <a:lumOff val="2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10/21/2022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14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1193" y="729658"/>
            <a:ext cx="11029616" cy="988332"/>
          </a:xfrm>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01660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581193" y="729658"/>
            <a:ext cx="11029616" cy="988332"/>
          </a:xfrm>
        </p:spPr>
        <p:txBody>
          <a:bodyPr/>
          <a:lstStyle>
            <a:lvl1pPr>
              <a:defRPr b="0"/>
            </a:lvl1pPr>
          </a:lstStyle>
          <a:p>
            <a:r>
              <a:rPr lang="en-US" dirty="0" smtClean="0"/>
              <a:t>Click To Edit Master Title Style</a:t>
            </a:r>
            <a:endParaRPr lang="en-US" dirty="0"/>
          </a:p>
        </p:txBody>
      </p:sp>
      <p:sp>
        <p:nvSpPr>
          <p:cNvPr id="3" name="Text Placeholder 2"/>
          <p:cNvSpPr>
            <a:spLocks noGrp="1"/>
          </p:cNvSpPr>
          <p:nvPr>
            <p:ph type="body" idx="1"/>
          </p:nvPr>
        </p:nvSpPr>
        <p:spPr>
          <a:xfrm>
            <a:off x="581191" y="2905648"/>
            <a:ext cx="5194769" cy="557784"/>
          </a:xfrm>
        </p:spPr>
        <p:txBody>
          <a:bodyPr anchor="ctr">
            <a:noAutofit/>
          </a:bodyPr>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3580809"/>
            <a:ext cx="5194766"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6039" y="2905649"/>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smtClean="0"/>
              <a:t>Edit Master text styles</a:t>
            </a:r>
          </a:p>
        </p:txBody>
      </p:sp>
      <p:sp>
        <p:nvSpPr>
          <p:cNvPr id="6" name="Content Placeholder 5"/>
          <p:cNvSpPr>
            <a:spLocks noGrp="1"/>
          </p:cNvSpPr>
          <p:nvPr>
            <p:ph sz="quarter" idx="4"/>
          </p:nvPr>
        </p:nvSpPr>
        <p:spPr>
          <a:xfrm>
            <a:off x="6416037" y="3580809"/>
            <a:ext cx="5194771"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825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575894" y="729658"/>
            <a:ext cx="11029616" cy="988332"/>
          </a:xfrm>
        </p:spPr>
        <p:txBody>
          <a:bodyPr/>
          <a:lstStyle>
            <a:lvl1pPr>
              <a:defRPr b="0">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70103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94070D-8484-4B7B-ADE0-4CCDD6380285}"/>
              </a:ext>
              <a:ext uri="{C183D7F6-B498-43B3-948B-1728B52AA6E4}">
                <adec:decorative xmlns="" xmlns:adec="http://schemas.microsoft.com/office/drawing/2017/decorative" val="1"/>
              </a:ext>
            </a:extLst>
          </p:cNvPr>
          <p:cNvSpPr/>
          <p:nvPr userDrawn="1"/>
        </p:nvSpPr>
        <p:spPr>
          <a:xfrm>
            <a:off x="-8626" y="5120639"/>
            <a:ext cx="12200626" cy="17326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8" name="Title 1"/>
          <p:cNvSpPr>
            <a:spLocks noGrp="1"/>
          </p:cNvSpPr>
          <p:nvPr>
            <p:ph type="title" hasCustomPrompt="1"/>
          </p:nvPr>
        </p:nvSpPr>
        <p:spPr>
          <a:xfrm>
            <a:off x="575894" y="729658"/>
            <a:ext cx="11029616" cy="988332"/>
          </a:xfrm>
        </p:spPr>
        <p:txBody>
          <a:bodyPr/>
          <a:lstStyle>
            <a:lvl1pPr>
              <a:defRPr b="1"/>
            </a:lvl1pPr>
          </a:lstStyle>
          <a:p>
            <a:r>
              <a:rPr lang="en-US" dirty="0" smtClean="0"/>
              <a:t>Click To Edit Master Title Style</a:t>
            </a:r>
            <a:endParaRPr lang="en-US" dirty="0"/>
          </a:p>
        </p:txBody>
      </p:sp>
      <p:sp>
        <p:nvSpPr>
          <p:cNvPr id="25" name="Text Placeholder 2"/>
          <p:cNvSpPr>
            <a:spLocks noGrp="1"/>
          </p:cNvSpPr>
          <p:nvPr>
            <p:ph type="body" idx="1" hasCustomPrompt="1"/>
          </p:nvPr>
        </p:nvSpPr>
        <p:spPr>
          <a:xfrm>
            <a:off x="759402" y="5330449"/>
            <a:ext cx="1938528" cy="557784"/>
          </a:xfrm>
        </p:spPr>
        <p:txBody>
          <a:bodyPr anchor="ctr">
            <a:noAutofit/>
          </a:bodyPr>
          <a:lstStyle>
            <a:lvl1pPr marL="0" indent="0" algn="ctr" defTabSz="914400" rtl="0" eaLnBrk="1" latinLnBrk="0" hangingPunct="1">
              <a:buNone/>
              <a:defRPr lang="en-US" sz="4000" b="1" kern="1200" dirty="0">
                <a:solidFill>
                  <a:srgbClr val="465359"/>
                </a:solidFill>
                <a:latin typeface="+mn-lt"/>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00%</a:t>
            </a:r>
          </a:p>
        </p:txBody>
      </p:sp>
      <p:sp>
        <p:nvSpPr>
          <p:cNvPr id="26" name="Content Placeholder 3"/>
          <p:cNvSpPr>
            <a:spLocks noGrp="1"/>
          </p:cNvSpPr>
          <p:nvPr>
            <p:ph sz="half" idx="2" hasCustomPrompt="1"/>
          </p:nvPr>
        </p:nvSpPr>
        <p:spPr>
          <a:xfrm>
            <a:off x="759405" y="5958718"/>
            <a:ext cx="1938528" cy="633065"/>
          </a:xfrm>
        </p:spPr>
        <p:txBody>
          <a:bodyPr anchor="t">
            <a:normAutofit/>
          </a:bodyPr>
          <a:lstStyle>
            <a:lvl1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1pPr>
            <a:lvl2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2pPr>
            <a:lvl3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3pPr>
            <a:lvl4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4pPr>
            <a:lvl5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5pPr>
          </a:lstStyle>
          <a:p>
            <a:pPr lvl="0"/>
            <a:r>
              <a:rPr lang="en-US" dirty="0"/>
              <a:t>Click to edit Master text styles</a:t>
            </a:r>
          </a:p>
        </p:txBody>
      </p:sp>
      <p:sp>
        <p:nvSpPr>
          <p:cNvPr id="27" name="Text Placeholder 2"/>
          <p:cNvSpPr>
            <a:spLocks noGrp="1"/>
          </p:cNvSpPr>
          <p:nvPr>
            <p:ph type="body" idx="10" hasCustomPrompt="1"/>
          </p:nvPr>
        </p:nvSpPr>
        <p:spPr>
          <a:xfrm>
            <a:off x="3642897" y="5330449"/>
            <a:ext cx="1938528" cy="557784"/>
          </a:xfrm>
        </p:spPr>
        <p:txBody>
          <a:bodyPr anchor="ctr">
            <a:noAutofit/>
          </a:bodyPr>
          <a:lstStyle>
            <a:lvl1pPr marL="0" indent="0" algn="ctr" defTabSz="914400" rtl="0" eaLnBrk="1" latinLnBrk="0" hangingPunct="1">
              <a:buNone/>
              <a:defRPr lang="en-US" sz="4000" b="1" kern="1200" dirty="0">
                <a:solidFill>
                  <a:schemeClr val="accent1"/>
                </a:solidFill>
                <a:latin typeface="+mn-lt"/>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00%</a:t>
            </a:r>
          </a:p>
        </p:txBody>
      </p:sp>
      <p:sp>
        <p:nvSpPr>
          <p:cNvPr id="28" name="Content Placeholder 3"/>
          <p:cNvSpPr>
            <a:spLocks noGrp="1"/>
          </p:cNvSpPr>
          <p:nvPr>
            <p:ph sz="half" idx="11" hasCustomPrompt="1"/>
          </p:nvPr>
        </p:nvSpPr>
        <p:spPr>
          <a:xfrm>
            <a:off x="3642900" y="5958718"/>
            <a:ext cx="1938528" cy="633065"/>
          </a:xfrm>
        </p:spPr>
        <p:txBody>
          <a:bodyPr anchor="t">
            <a:normAutofit/>
          </a:bodyPr>
          <a:lstStyle>
            <a:lvl1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1pPr>
            <a:lvl2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2pPr>
            <a:lvl3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3pPr>
            <a:lvl4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4pPr>
            <a:lvl5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5pPr>
          </a:lstStyle>
          <a:p>
            <a:pPr lvl="0"/>
            <a:r>
              <a:rPr lang="en-US" dirty="0"/>
              <a:t>Click to edit Master text styles</a:t>
            </a:r>
          </a:p>
        </p:txBody>
      </p:sp>
      <p:sp>
        <p:nvSpPr>
          <p:cNvPr id="29" name="Text Placeholder 2"/>
          <p:cNvSpPr>
            <a:spLocks noGrp="1"/>
          </p:cNvSpPr>
          <p:nvPr>
            <p:ph type="body" idx="12" hasCustomPrompt="1"/>
          </p:nvPr>
        </p:nvSpPr>
        <p:spPr>
          <a:xfrm>
            <a:off x="6526392" y="5330449"/>
            <a:ext cx="1938528" cy="557784"/>
          </a:xfrm>
        </p:spPr>
        <p:txBody>
          <a:bodyPr anchor="ctr">
            <a:noAutofit/>
          </a:bodyPr>
          <a:lstStyle>
            <a:lvl1pPr marL="0" indent="0" algn="ctr" defTabSz="914400" rtl="0" eaLnBrk="1" latinLnBrk="0" hangingPunct="1">
              <a:buNone/>
              <a:defRPr lang="en-US" sz="4000" b="1" kern="1200" dirty="0">
                <a:solidFill>
                  <a:schemeClr val="accent2"/>
                </a:solidFill>
                <a:latin typeface="+mn-lt"/>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00%</a:t>
            </a:r>
          </a:p>
        </p:txBody>
      </p:sp>
      <p:sp>
        <p:nvSpPr>
          <p:cNvPr id="30" name="Content Placeholder 3"/>
          <p:cNvSpPr>
            <a:spLocks noGrp="1"/>
          </p:cNvSpPr>
          <p:nvPr>
            <p:ph sz="half" idx="13" hasCustomPrompt="1"/>
          </p:nvPr>
        </p:nvSpPr>
        <p:spPr>
          <a:xfrm>
            <a:off x="6526395" y="5958718"/>
            <a:ext cx="1938528" cy="633065"/>
          </a:xfrm>
        </p:spPr>
        <p:txBody>
          <a:bodyPr anchor="t">
            <a:normAutofit/>
          </a:bodyPr>
          <a:lstStyle>
            <a:lvl1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1pPr>
            <a:lvl2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2pPr>
            <a:lvl3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3pPr>
            <a:lvl4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4pPr>
            <a:lvl5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5pPr>
          </a:lstStyle>
          <a:p>
            <a:pPr lvl="0"/>
            <a:r>
              <a:rPr lang="en-US" dirty="0"/>
              <a:t>Click to edit Master text styles</a:t>
            </a:r>
          </a:p>
        </p:txBody>
      </p:sp>
      <p:sp>
        <p:nvSpPr>
          <p:cNvPr id="31" name="Text Placeholder 2"/>
          <p:cNvSpPr>
            <a:spLocks noGrp="1"/>
          </p:cNvSpPr>
          <p:nvPr>
            <p:ph type="body" idx="14" hasCustomPrompt="1"/>
          </p:nvPr>
        </p:nvSpPr>
        <p:spPr>
          <a:xfrm>
            <a:off x="9409888" y="5330449"/>
            <a:ext cx="1938528" cy="557784"/>
          </a:xfrm>
        </p:spPr>
        <p:txBody>
          <a:bodyPr anchor="ctr">
            <a:noAutofit/>
          </a:bodyPr>
          <a:lstStyle>
            <a:lvl1pPr marL="0" indent="0" algn="ctr" defTabSz="914400" rtl="0" eaLnBrk="1" latinLnBrk="0" hangingPunct="1">
              <a:buNone/>
              <a:defRPr lang="en-US" sz="4000" b="1" kern="1200" dirty="0">
                <a:solidFill>
                  <a:schemeClr val="accent2"/>
                </a:solidFill>
                <a:latin typeface="+mn-lt"/>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00%</a:t>
            </a:r>
          </a:p>
        </p:txBody>
      </p:sp>
      <p:sp>
        <p:nvSpPr>
          <p:cNvPr id="32" name="Content Placeholder 3"/>
          <p:cNvSpPr>
            <a:spLocks noGrp="1"/>
          </p:cNvSpPr>
          <p:nvPr>
            <p:ph sz="half" idx="15" hasCustomPrompt="1"/>
          </p:nvPr>
        </p:nvSpPr>
        <p:spPr>
          <a:xfrm>
            <a:off x="9409891" y="5958718"/>
            <a:ext cx="1938528" cy="633065"/>
          </a:xfrm>
        </p:spPr>
        <p:txBody>
          <a:bodyPr anchor="t">
            <a:normAutofit/>
          </a:bodyPr>
          <a:lstStyle>
            <a:lvl1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1pPr>
            <a:lvl2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2pPr>
            <a:lvl3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3pPr>
            <a:lvl4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4pPr>
            <a:lvl5pPr marL="0" indent="0" algn="ctr" defTabSz="914400" rtl="0" eaLnBrk="1" latinLnBrk="0" hangingPunct="1">
              <a:buNone/>
              <a:defRPr lang="en-US" sz="1000" kern="1200" dirty="0">
                <a:solidFill>
                  <a:schemeClr val="tx2"/>
                </a:solidFill>
                <a:latin typeface="+mn-lt"/>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2425532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Rectangle 5"/>
          <p:cNvSpPr>
            <a:spLocks noChangeAspect="1"/>
          </p:cNvSpPr>
          <p:nvPr userDrawn="1"/>
        </p:nvSpPr>
        <p:spPr>
          <a:xfrm>
            <a:off x="1" y="0"/>
            <a:ext cx="1219200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hasCustomPrompt="1"/>
          </p:nvPr>
        </p:nvSpPr>
        <p:spPr>
          <a:xfrm>
            <a:off x="575894" y="729658"/>
            <a:ext cx="11029616" cy="988332"/>
          </a:xfrm>
        </p:spPr>
        <p:txBody>
          <a:bodyPr/>
          <a:lstStyle>
            <a:lvl1pPr>
              <a:defRPr b="0">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bg2"/>
                </a:solidFill>
              </a:defRPr>
            </a:lvl1pPr>
          </a:lstStyle>
          <a:p>
            <a:fld id="{5DB4ED54-5B5E-4A04-93D3-5772E3CE3818}" type="datetime1">
              <a:rPr lang="en-US" smtClean="0"/>
              <a:pPr/>
              <a:t>10/21/2022</a:t>
            </a:fld>
            <a:endParaRPr lang="en-US" dirty="0"/>
          </a:p>
        </p:txBody>
      </p:sp>
      <p:sp>
        <p:nvSpPr>
          <p:cNvPr id="4" name="Footer Placeholder 3"/>
          <p:cNvSpPr>
            <a:spLocks noGrp="1"/>
          </p:cNvSpPr>
          <p:nvPr>
            <p:ph type="ftr" sz="quarter" idx="11"/>
          </p:nvPr>
        </p:nvSpPr>
        <p:spPr/>
        <p:txBody>
          <a:bodyPr/>
          <a:lstStyle>
            <a:lvl1pPr>
              <a:defRPr>
                <a:solidFill>
                  <a:schemeClr val="bg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2"/>
                </a:solidFill>
              </a:defRPr>
            </a:lvl1pPr>
          </a:lstStyle>
          <a:p>
            <a:fld id="{3A98EE3D-8CD1-4C3F-BD1C-C98C9596463C}" type="slidenum">
              <a:rPr lang="en-US" smtClean="0"/>
              <a:pPr/>
              <a:t>‹#›</a:t>
            </a:fld>
            <a:endParaRPr lang="en-US" dirty="0"/>
          </a:p>
        </p:txBody>
      </p:sp>
      <p:sp>
        <p:nvSpPr>
          <p:cNvPr id="9" name="Picture Placeholder 5"/>
          <p:cNvSpPr>
            <a:spLocks noGrp="1"/>
          </p:cNvSpPr>
          <p:nvPr>
            <p:ph type="pic" sz="quarter" idx="13"/>
          </p:nvPr>
        </p:nvSpPr>
        <p:spPr>
          <a:xfrm>
            <a:off x="0" y="5245130"/>
            <a:ext cx="12192000" cy="1612870"/>
          </a:xfrm>
        </p:spPr>
        <p:txBody>
          <a:bodyPr/>
          <a:lstStyle/>
          <a:p>
            <a:r>
              <a:rPr lang="en-US" smtClean="0"/>
              <a:t>Click icon to add picture</a:t>
            </a:r>
            <a:endParaRPr lang="en-US" dirty="0"/>
          </a:p>
        </p:txBody>
      </p:sp>
      <p:sp>
        <p:nvSpPr>
          <p:cNvPr id="10" name="Rectangle 9"/>
          <p:cNvSpPr/>
          <p:nvPr userDrawn="1"/>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userDrawn="1"/>
        </p:nvSpPr>
        <p:spPr>
          <a:xfrm>
            <a:off x="8042147" y="453643"/>
            <a:ext cx="3703320" cy="98554"/>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p:cNvSpPr/>
          <p:nvPr userDrawn="1"/>
        </p:nvSpPr>
        <p:spPr>
          <a:xfrm>
            <a:off x="4241830" y="457200"/>
            <a:ext cx="3703320" cy="914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9529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10/21/2022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4448909"/>
      </p:ext>
    </p:extLst>
  </p:cSld>
  <p:clrMap bg1="lt1" tx1="dk1" bg2="lt2" tx2="dk2" accent1="accent1" accent2="accent2" accent3="accent3" accent4="accent4" accent5="accent5" accent6="accent6" hlink="hlink" folHlink="folHlink"/>
  <p:sldLayoutIdLst>
    <p:sldLayoutId id="2147483674" r:id="rId1"/>
    <p:sldLayoutId id="2147483687" r:id="rId2"/>
    <p:sldLayoutId id="2147483675" r:id="rId3"/>
    <p:sldLayoutId id="2147483676" r:id="rId4"/>
    <p:sldLayoutId id="2147483677" r:id="rId5"/>
    <p:sldLayoutId id="2147483684" r:id="rId6"/>
    <p:sldLayoutId id="2147483678" r:id="rId7"/>
    <p:sldLayoutId id="2147483692" r:id="rId8"/>
    <p:sldLayoutId id="2147483690" r:id="rId9"/>
    <p:sldLayoutId id="2147483691" r:id="rId10"/>
    <p:sldLayoutId id="2147483679" r:id="rId11"/>
    <p:sldLayoutId id="2147483680" r:id="rId12"/>
    <p:sldLayoutId id="2147483688" r:id="rId13"/>
    <p:sldLayoutId id="2147483686" r:id="rId14"/>
    <p:sldLayoutId id="2147483689" r:id="rId15"/>
    <p:sldLayoutId id="2147483683" r:id="rId16"/>
    <p:sldLayoutId id="2147483681" r:id="rId17"/>
    <p:sldLayoutId id="2147483682" r:id="rId18"/>
  </p:sldLayoutIdLst>
  <p:hf sldNum="0" hdr="0" ftr="0" dt="0"/>
  <p:txStyles>
    <p:titleStyle>
      <a:lvl1pPr algn="l" defTabSz="457200" rtl="0" eaLnBrk="1" latinLnBrk="0" hangingPunct="1">
        <a:spcBef>
          <a:spcPct val="0"/>
        </a:spcBef>
        <a:buNone/>
        <a:defRPr sz="4000" b="0" kern="1200" cap="none">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ts val="12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ecalertme.weather.gc.ca/home_en.php"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hyperlink" Target="https://alertable.ca/#/" TargetMode="External"/><Relationship Id="rId4" Type="http://schemas.openxmlformats.org/officeDocument/2006/relationships/hyperlink" Target="https://apps.apple.com/ca/app/weathercan/id133422156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8150" y="1877894"/>
            <a:ext cx="11136593" cy="1228791"/>
          </a:xfrm>
        </p:spPr>
        <p:txBody>
          <a:bodyPr>
            <a:normAutofit/>
          </a:bodyPr>
          <a:lstStyle/>
          <a:p>
            <a:r>
              <a:rPr lang="en-CA" sz="4400" dirty="0" smtClean="0">
                <a:latin typeface="Calibri" panose="020F0502020204030204" pitchFamily="34" charset="0"/>
                <a:cs typeface="Calibri" panose="020F0502020204030204" pitchFamily="34" charset="0"/>
              </a:rPr>
              <a:t>Site Evaluation</a:t>
            </a:r>
            <a:r>
              <a:rPr lang="en-CA" sz="4400" b="0" cap="none" dirty="0" smtClean="0">
                <a:latin typeface="Calibri" panose="020F0502020204030204" pitchFamily="34" charset="0"/>
                <a:cs typeface="Calibri" panose="020F0502020204030204" pitchFamily="34" charset="0"/>
              </a:rPr>
              <a:t>: Seasonal Readiness (Heat)</a:t>
            </a:r>
            <a:endParaRPr lang="en-CA" sz="4400" b="0" cap="none"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581194" y="3164369"/>
            <a:ext cx="10993546" cy="590321"/>
          </a:xfrm>
        </p:spPr>
        <p:txBody>
          <a:bodyPr>
            <a:noAutofit/>
          </a:bodyPr>
          <a:lstStyle/>
          <a:p>
            <a:r>
              <a:rPr lang="en-CA" sz="2400" cap="none" dirty="0" smtClean="0">
                <a:solidFill>
                  <a:schemeClr val="bg1"/>
                </a:solidFill>
                <a:latin typeface="Calibri" panose="020F0502020204030204" pitchFamily="34" charset="0"/>
                <a:cs typeface="Calibri" panose="020F0502020204030204" pitchFamily="34" charset="0"/>
              </a:rPr>
              <a:t>[Insert Facility Name]</a:t>
            </a:r>
          </a:p>
          <a:p>
            <a:r>
              <a:rPr lang="en-CA" sz="2400" cap="none" dirty="0" smtClean="0">
                <a:solidFill>
                  <a:schemeClr val="bg1"/>
                </a:solidFill>
                <a:latin typeface="Calibri" panose="020F0502020204030204" pitchFamily="34" charset="0"/>
                <a:cs typeface="Calibri" panose="020F0502020204030204" pitchFamily="34" charset="0"/>
              </a:rPr>
              <a:t>[Insert Date]</a:t>
            </a:r>
            <a:endParaRPr lang="en-CA" sz="2400" cap="none" dirty="0">
              <a:solidFill>
                <a:schemeClr val="bg1"/>
              </a:solidFill>
              <a:latin typeface="Calibri" panose="020F0502020204030204" pitchFamily="34" charset="0"/>
              <a:cs typeface="Calibri" panose="020F0502020204030204" pitchFamily="34" charset="0"/>
            </a:endParaRPr>
          </a:p>
        </p:txBody>
      </p:sp>
      <p:sp>
        <p:nvSpPr>
          <p:cNvPr id="8" name="Rectangle 7"/>
          <p:cNvSpPr/>
          <p:nvPr/>
        </p:nvSpPr>
        <p:spPr>
          <a:xfrm>
            <a:off x="257750" y="5578454"/>
            <a:ext cx="11721504" cy="10923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194" y="5941458"/>
            <a:ext cx="1563398" cy="469097"/>
          </a:xfrm>
          <a:prstGeom prst="rect">
            <a:avLst/>
          </a:prstGeom>
        </p:spPr>
      </p:pic>
      <p:sp>
        <p:nvSpPr>
          <p:cNvPr id="12" name="Slide Number Placeholder 11"/>
          <p:cNvSpPr>
            <a:spLocks noGrp="1"/>
          </p:cNvSpPr>
          <p:nvPr>
            <p:ph type="sldNum" sz="quarter" idx="12"/>
          </p:nvPr>
        </p:nvSpPr>
        <p:spPr/>
        <p:txBody>
          <a:bodyPr/>
          <a:lstStyle/>
          <a:p>
            <a:fld id="{3A98EE3D-8CD1-4C3F-BD1C-C98C9596463C}" type="slidenum">
              <a:rPr lang="en-US" smtClean="0"/>
              <a:t>1</a:t>
            </a:fld>
            <a:endParaRPr lang="en-US" dirty="0"/>
          </a:p>
        </p:txBody>
      </p:sp>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10272522" y="5997987"/>
            <a:ext cx="1302218" cy="356038"/>
          </a:xfrm>
          <a:prstGeom prst="rect">
            <a:avLst/>
          </a:prstGeom>
        </p:spPr>
      </p:pic>
    </p:spTree>
    <p:extLst>
      <p:ext uri="{BB962C8B-B14F-4D97-AF65-F5344CB8AC3E}">
        <p14:creationId xmlns:p14="http://schemas.microsoft.com/office/powerpoint/2010/main" val="3809683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256312" cy="1188720"/>
          </a:xfrm>
        </p:spPr>
        <p:txBody>
          <a:bodyPr>
            <a:normAutofit/>
          </a:bodyPr>
          <a:lstStyle/>
          <a:p>
            <a:r>
              <a:rPr lang="en-US" sz="3200" dirty="0" smtClean="0"/>
              <a:t>RESPONSE – Actions we took during a heat event</a:t>
            </a:r>
            <a:br>
              <a:rPr lang="en-US" sz="3200" dirty="0" smtClean="0"/>
            </a:br>
            <a:r>
              <a:rPr lang="en-US" sz="3200" dirty="0" smtClean="0">
                <a:solidFill>
                  <a:srgbClr val="C00000"/>
                </a:solidFill>
              </a:rPr>
              <a:t>Did our escalation process work as it should have?</a:t>
            </a:r>
            <a:endParaRPr lang="en-CA" sz="3200" dirty="0">
              <a:solidFill>
                <a:srgbClr val="C00000"/>
              </a:solidFill>
            </a:endParaRPr>
          </a:p>
        </p:txBody>
      </p:sp>
      <p:pic>
        <p:nvPicPr>
          <p:cNvPr id="4" name="Picture 3"/>
          <p:cNvPicPr>
            <a:picLocks noChangeAspect="1"/>
          </p:cNvPicPr>
          <p:nvPr/>
        </p:nvPicPr>
        <p:blipFill>
          <a:blip r:embed="rId3"/>
          <a:stretch>
            <a:fillRect/>
          </a:stretch>
        </p:blipFill>
        <p:spPr>
          <a:xfrm>
            <a:off x="1682294" y="1890876"/>
            <a:ext cx="8336776" cy="4782852"/>
          </a:xfrm>
          <a:prstGeom prst="rect">
            <a:avLst/>
          </a:prstGeom>
        </p:spPr>
      </p:pic>
    </p:spTree>
    <p:extLst>
      <p:ext uri="{BB962C8B-B14F-4D97-AF65-F5344CB8AC3E}">
        <p14:creationId xmlns:p14="http://schemas.microsoft.com/office/powerpoint/2010/main" val="2501587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81192" y="702156"/>
            <a:ext cx="11029616" cy="1188720"/>
          </a:xfrm>
        </p:spPr>
        <p:txBody>
          <a:bodyPr/>
          <a:lstStyle/>
          <a:p>
            <a:r>
              <a:rPr lang="en-CA" dirty="0" smtClean="0"/>
              <a:t>Questions</a:t>
            </a:r>
            <a:endParaRPr lang="en-CA" dirty="0"/>
          </a:p>
        </p:txBody>
      </p:sp>
      <p:sp>
        <p:nvSpPr>
          <p:cNvPr id="3" name="Rectangle 2"/>
          <p:cNvSpPr/>
          <p:nvPr/>
        </p:nvSpPr>
        <p:spPr>
          <a:xfrm>
            <a:off x="685126" y="1890876"/>
            <a:ext cx="10925682" cy="1745093"/>
          </a:xfrm>
          <a:prstGeom prst="rect">
            <a:avLst/>
          </a:prstGeom>
        </p:spPr>
        <p:txBody>
          <a:bodyPr wrap="square">
            <a:spAutoFit/>
          </a:bodyPr>
          <a:lstStyle/>
          <a:p>
            <a:endParaRPr lang="en-CA" sz="2000" dirty="0">
              <a:solidFill>
                <a:srgbClr val="000000"/>
              </a:solidFill>
              <a:latin typeface="Wingdings 2" panose="05020102010507070707" pitchFamily="18" charset="2"/>
            </a:endParaRPr>
          </a:p>
          <a:p>
            <a:pPr marL="306000"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rgbClr val="FF0000"/>
                </a:solidFill>
              </a:rPr>
              <a:t>[Add in any specific site heat events you wish to debrief here]</a:t>
            </a:r>
          </a:p>
          <a:p>
            <a:pPr marL="763200" lvl="1"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rgbClr val="FF0000"/>
                </a:solidFill>
              </a:rPr>
              <a:t>[Use any of the previous questions to evaluate your response to that specific event]</a:t>
            </a:r>
          </a:p>
        </p:txBody>
      </p:sp>
    </p:spTree>
    <p:extLst>
      <p:ext uri="{BB962C8B-B14F-4D97-AF65-F5344CB8AC3E}">
        <p14:creationId xmlns:p14="http://schemas.microsoft.com/office/powerpoint/2010/main" val="4042950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hank You - Wooden Tile Images"/>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971048" y="1987515"/>
            <a:ext cx="6109889" cy="4073259"/>
          </a:xfrm>
        </p:spPr>
      </p:pic>
      <p:sp>
        <p:nvSpPr>
          <p:cNvPr id="6" name="Slide Number Placeholder 5"/>
          <p:cNvSpPr>
            <a:spLocks noGrp="1"/>
          </p:cNvSpPr>
          <p:nvPr>
            <p:ph type="sldNum" sz="quarter" idx="12"/>
          </p:nvPr>
        </p:nvSpPr>
        <p:spPr/>
        <p:txBody>
          <a:bodyPr/>
          <a:lstStyle/>
          <a:p>
            <a:fld id="{3A98EE3D-8CD1-4C3F-BD1C-C98C9596463C}" type="slidenum">
              <a:rPr lang="en-US" smtClean="0"/>
              <a:t>12</a:t>
            </a:fld>
            <a:endParaRPr lang="en-US" dirty="0"/>
          </a:p>
        </p:txBody>
      </p:sp>
      <p:sp>
        <p:nvSpPr>
          <p:cNvPr id="7" name="Title 1"/>
          <p:cNvSpPr txBox="1">
            <a:spLocks/>
          </p:cNvSpPr>
          <p:nvPr/>
        </p:nvSpPr>
        <p:spPr>
          <a:xfrm>
            <a:off x="581192" y="702156"/>
            <a:ext cx="11029616" cy="118872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Closing</a:t>
            </a:r>
            <a:endParaRPr lang="en-CA" dirty="0"/>
          </a:p>
        </p:txBody>
      </p:sp>
    </p:spTree>
    <p:extLst>
      <p:ext uri="{BB962C8B-B14F-4D97-AF65-F5344CB8AC3E}">
        <p14:creationId xmlns:p14="http://schemas.microsoft.com/office/powerpoint/2010/main" val="3716862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CA" dirty="0"/>
          </a:p>
        </p:txBody>
      </p:sp>
      <p:sp>
        <p:nvSpPr>
          <p:cNvPr id="3" name="Content Placeholder 2"/>
          <p:cNvSpPr>
            <a:spLocks noGrp="1"/>
          </p:cNvSpPr>
          <p:nvPr>
            <p:ph idx="1"/>
          </p:nvPr>
        </p:nvSpPr>
        <p:spPr/>
        <p:txBody>
          <a:bodyPr/>
          <a:lstStyle/>
          <a:p>
            <a:r>
              <a:rPr lang="en-US" dirty="0" err="1" smtClean="0"/>
              <a:t>ECAlertMe</a:t>
            </a:r>
            <a:r>
              <a:rPr lang="en-US" dirty="0"/>
              <a:t> </a:t>
            </a:r>
            <a:br>
              <a:rPr lang="en-US" dirty="0"/>
            </a:br>
            <a:r>
              <a:rPr lang="en-US" dirty="0" smtClean="0">
                <a:hlinkClick r:id="rId3"/>
              </a:rPr>
              <a:t>https</a:t>
            </a:r>
            <a:r>
              <a:rPr lang="en-US" dirty="0">
                <a:hlinkClick r:id="rId3"/>
              </a:rPr>
              <a:t>://</a:t>
            </a:r>
            <a:r>
              <a:rPr lang="en-US" dirty="0" smtClean="0">
                <a:hlinkClick r:id="rId3"/>
              </a:rPr>
              <a:t>ecalertme.weather.gc.ca/home_en.php</a:t>
            </a:r>
            <a:r>
              <a:rPr lang="en-US" dirty="0" smtClean="0"/>
              <a:t> </a:t>
            </a:r>
          </a:p>
          <a:p>
            <a:r>
              <a:rPr lang="en-US" dirty="0" err="1" smtClean="0"/>
              <a:t>WeatherCAN</a:t>
            </a:r>
            <a:r>
              <a:rPr lang="en-US" dirty="0" smtClean="0"/>
              <a:t> </a:t>
            </a:r>
            <a:r>
              <a:rPr lang="en-US" dirty="0"/>
              <a:t>app </a:t>
            </a:r>
            <a:r>
              <a:rPr lang="en-US" dirty="0">
                <a:hlinkClick r:id="rId4"/>
              </a:rPr>
              <a:t>https://</a:t>
            </a:r>
            <a:r>
              <a:rPr lang="en-US" dirty="0" smtClean="0">
                <a:hlinkClick r:id="rId4"/>
              </a:rPr>
              <a:t>apps.apple.com/ca/app/weathercan/id1334221563</a:t>
            </a:r>
            <a:r>
              <a:rPr lang="en-US" dirty="0" smtClean="0"/>
              <a:t> </a:t>
            </a:r>
          </a:p>
          <a:p>
            <a:r>
              <a:rPr lang="en-US" dirty="0" err="1"/>
              <a:t>Alertable</a:t>
            </a:r>
            <a:r>
              <a:rPr lang="en-US" dirty="0"/>
              <a:t/>
            </a:r>
            <a:br>
              <a:rPr lang="en-US" dirty="0"/>
            </a:br>
            <a:r>
              <a:rPr lang="en-US" dirty="0">
                <a:hlinkClick r:id="rId5"/>
              </a:rPr>
              <a:t>https://alertable.ca</a:t>
            </a:r>
            <a:r>
              <a:rPr lang="en-US" dirty="0" smtClean="0">
                <a:hlinkClick r:id="rId5"/>
              </a:rPr>
              <a:t>/#/</a:t>
            </a:r>
            <a:r>
              <a:rPr lang="en-US" dirty="0" smtClean="0"/>
              <a:t> </a:t>
            </a:r>
            <a:endParaRPr lang="en-CA" dirty="0"/>
          </a:p>
        </p:txBody>
      </p:sp>
    </p:spTree>
    <p:extLst>
      <p:ext uri="{BB962C8B-B14F-4D97-AF65-F5344CB8AC3E}">
        <p14:creationId xmlns:p14="http://schemas.microsoft.com/office/powerpoint/2010/main" val="3438754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89" descr="checklist with pencil icon"/>
          <p:cNvGrpSpPr>
            <a:grpSpLocks noChangeAspect="1"/>
          </p:cNvGrpSpPr>
          <p:nvPr/>
        </p:nvGrpSpPr>
        <p:grpSpPr bwMode="auto">
          <a:xfrm>
            <a:off x="8737775" y="3443111"/>
            <a:ext cx="3138136" cy="3138136"/>
            <a:chOff x="6539" y="440"/>
            <a:chExt cx="426" cy="426"/>
          </a:xfrm>
          <a:solidFill>
            <a:srgbClr val="FFFFFF">
              <a:alpha val="30196"/>
            </a:srgbClr>
          </a:solidFill>
        </p:grpSpPr>
        <p:sp>
          <p:nvSpPr>
            <p:cNvPr id="39" name="Freeform 90"/>
            <p:cNvSpPr>
              <a:spLocks noEditPoints="1"/>
            </p:cNvSpPr>
            <p:nvPr/>
          </p:nvSpPr>
          <p:spPr bwMode="auto">
            <a:xfrm>
              <a:off x="6752" y="653"/>
              <a:ext cx="213" cy="213"/>
            </a:xfrm>
            <a:custGeom>
              <a:avLst/>
              <a:gdLst>
                <a:gd name="T0" fmla="*/ 6 w 144"/>
                <a:gd name="T1" fmla="*/ 144 h 144"/>
                <a:gd name="T2" fmla="*/ 2 w 144"/>
                <a:gd name="T3" fmla="*/ 143 h 144"/>
                <a:gd name="T4" fmla="*/ 1 w 144"/>
                <a:gd name="T5" fmla="*/ 137 h 144"/>
                <a:gd name="T6" fmla="*/ 13 w 144"/>
                <a:gd name="T7" fmla="*/ 95 h 144"/>
                <a:gd name="T8" fmla="*/ 14 w 144"/>
                <a:gd name="T9" fmla="*/ 92 h 144"/>
                <a:gd name="T10" fmla="*/ 104 w 144"/>
                <a:gd name="T11" fmla="*/ 2 h 144"/>
                <a:gd name="T12" fmla="*/ 113 w 144"/>
                <a:gd name="T13" fmla="*/ 2 h 144"/>
                <a:gd name="T14" fmla="*/ 143 w 144"/>
                <a:gd name="T15" fmla="*/ 32 h 144"/>
                <a:gd name="T16" fmla="*/ 144 w 144"/>
                <a:gd name="T17" fmla="*/ 36 h 144"/>
                <a:gd name="T18" fmla="*/ 143 w 144"/>
                <a:gd name="T19" fmla="*/ 41 h 144"/>
                <a:gd name="T20" fmla="*/ 53 w 144"/>
                <a:gd name="T21" fmla="*/ 131 h 144"/>
                <a:gd name="T22" fmla="*/ 50 w 144"/>
                <a:gd name="T23" fmla="*/ 132 h 144"/>
                <a:gd name="T24" fmla="*/ 8 w 144"/>
                <a:gd name="T25" fmla="*/ 144 h 144"/>
                <a:gd name="T26" fmla="*/ 6 w 144"/>
                <a:gd name="T27" fmla="*/ 144 h 144"/>
                <a:gd name="T28" fmla="*/ 24 w 144"/>
                <a:gd name="T29" fmla="*/ 100 h 144"/>
                <a:gd name="T30" fmla="*/ 15 w 144"/>
                <a:gd name="T31" fmla="*/ 130 h 144"/>
                <a:gd name="T32" fmla="*/ 45 w 144"/>
                <a:gd name="T33" fmla="*/ 121 h 144"/>
                <a:gd name="T34" fmla="*/ 130 w 144"/>
                <a:gd name="T35" fmla="*/ 36 h 144"/>
                <a:gd name="T36" fmla="*/ 108 w 144"/>
                <a:gd name="T37" fmla="*/ 15 h 144"/>
                <a:gd name="T38" fmla="*/ 24 w 144"/>
                <a:gd name="T39" fmla="*/ 100 h 144"/>
                <a:gd name="T40" fmla="*/ 48 w 144"/>
                <a:gd name="T41" fmla="*/ 126 h 144"/>
                <a:gd name="T42" fmla="*/ 48 w 144"/>
                <a:gd name="T43" fmla="*/ 12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 h="144">
                  <a:moveTo>
                    <a:pt x="6" y="144"/>
                  </a:moveTo>
                  <a:cubicBezTo>
                    <a:pt x="5" y="144"/>
                    <a:pt x="3" y="144"/>
                    <a:pt x="2" y="143"/>
                  </a:cubicBezTo>
                  <a:cubicBezTo>
                    <a:pt x="1" y="141"/>
                    <a:pt x="0" y="139"/>
                    <a:pt x="1" y="137"/>
                  </a:cubicBezTo>
                  <a:cubicBezTo>
                    <a:pt x="13" y="95"/>
                    <a:pt x="13" y="95"/>
                    <a:pt x="13" y="95"/>
                  </a:cubicBezTo>
                  <a:cubicBezTo>
                    <a:pt x="13" y="94"/>
                    <a:pt x="13" y="93"/>
                    <a:pt x="14" y="92"/>
                  </a:cubicBezTo>
                  <a:cubicBezTo>
                    <a:pt x="104" y="2"/>
                    <a:pt x="104" y="2"/>
                    <a:pt x="104" y="2"/>
                  </a:cubicBezTo>
                  <a:cubicBezTo>
                    <a:pt x="107" y="0"/>
                    <a:pt x="110" y="0"/>
                    <a:pt x="113" y="2"/>
                  </a:cubicBezTo>
                  <a:cubicBezTo>
                    <a:pt x="143" y="32"/>
                    <a:pt x="143" y="32"/>
                    <a:pt x="143" y="32"/>
                  </a:cubicBezTo>
                  <a:cubicBezTo>
                    <a:pt x="144" y="33"/>
                    <a:pt x="144" y="35"/>
                    <a:pt x="144" y="36"/>
                  </a:cubicBezTo>
                  <a:cubicBezTo>
                    <a:pt x="144" y="38"/>
                    <a:pt x="144" y="40"/>
                    <a:pt x="143" y="41"/>
                  </a:cubicBezTo>
                  <a:cubicBezTo>
                    <a:pt x="53" y="131"/>
                    <a:pt x="53" y="131"/>
                    <a:pt x="53" y="131"/>
                  </a:cubicBezTo>
                  <a:cubicBezTo>
                    <a:pt x="52" y="131"/>
                    <a:pt x="51" y="132"/>
                    <a:pt x="50" y="132"/>
                  </a:cubicBezTo>
                  <a:cubicBezTo>
                    <a:pt x="8" y="144"/>
                    <a:pt x="8" y="144"/>
                    <a:pt x="8" y="144"/>
                  </a:cubicBezTo>
                  <a:cubicBezTo>
                    <a:pt x="8" y="144"/>
                    <a:pt x="7" y="144"/>
                    <a:pt x="6" y="144"/>
                  </a:cubicBezTo>
                  <a:close/>
                  <a:moveTo>
                    <a:pt x="24" y="100"/>
                  </a:moveTo>
                  <a:cubicBezTo>
                    <a:pt x="15" y="130"/>
                    <a:pt x="15" y="130"/>
                    <a:pt x="15" y="130"/>
                  </a:cubicBezTo>
                  <a:cubicBezTo>
                    <a:pt x="45" y="121"/>
                    <a:pt x="45" y="121"/>
                    <a:pt x="45" y="121"/>
                  </a:cubicBezTo>
                  <a:cubicBezTo>
                    <a:pt x="130" y="36"/>
                    <a:pt x="130" y="36"/>
                    <a:pt x="130" y="36"/>
                  </a:cubicBezTo>
                  <a:cubicBezTo>
                    <a:pt x="108" y="15"/>
                    <a:pt x="108" y="15"/>
                    <a:pt x="108" y="15"/>
                  </a:cubicBezTo>
                  <a:lnTo>
                    <a:pt x="24" y="100"/>
                  </a:lnTo>
                  <a:close/>
                  <a:moveTo>
                    <a:pt x="48" y="126"/>
                  </a:moveTo>
                  <a:cubicBezTo>
                    <a:pt x="48" y="126"/>
                    <a:pt x="48" y="126"/>
                    <a:pt x="48"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endParaRPr lang="en-US" dirty="0">
                <a:latin typeface="Calibri" panose="020F0502020204030204" pitchFamily="34" charset="0"/>
                <a:cs typeface="Calibri" panose="020F0502020204030204" pitchFamily="34" charset="0"/>
              </a:endParaRPr>
            </a:p>
          </p:txBody>
        </p:sp>
        <p:sp>
          <p:nvSpPr>
            <p:cNvPr id="40" name="Freeform 91"/>
            <p:cNvSpPr>
              <a:spLocks/>
            </p:cNvSpPr>
            <p:nvPr/>
          </p:nvSpPr>
          <p:spPr bwMode="auto">
            <a:xfrm>
              <a:off x="6871" y="692"/>
              <a:ext cx="57" cy="57"/>
            </a:xfrm>
            <a:custGeom>
              <a:avLst/>
              <a:gdLst>
                <a:gd name="T0" fmla="*/ 44 w 57"/>
                <a:gd name="T1" fmla="*/ 57 h 57"/>
                <a:gd name="T2" fmla="*/ 0 w 57"/>
                <a:gd name="T3" fmla="*/ 13 h 57"/>
                <a:gd name="T4" fmla="*/ 13 w 57"/>
                <a:gd name="T5" fmla="*/ 0 h 57"/>
                <a:gd name="T6" fmla="*/ 57 w 57"/>
                <a:gd name="T7" fmla="*/ 44 h 57"/>
                <a:gd name="T8" fmla="*/ 44 w 57"/>
                <a:gd name="T9" fmla="*/ 57 h 57"/>
              </a:gdLst>
              <a:ahLst/>
              <a:cxnLst>
                <a:cxn ang="0">
                  <a:pos x="T0" y="T1"/>
                </a:cxn>
                <a:cxn ang="0">
                  <a:pos x="T2" y="T3"/>
                </a:cxn>
                <a:cxn ang="0">
                  <a:pos x="T4" y="T5"/>
                </a:cxn>
                <a:cxn ang="0">
                  <a:pos x="T6" y="T7"/>
                </a:cxn>
                <a:cxn ang="0">
                  <a:pos x="T8" y="T9"/>
                </a:cxn>
              </a:cxnLst>
              <a:rect l="0" t="0" r="r" b="b"/>
              <a:pathLst>
                <a:path w="57" h="57">
                  <a:moveTo>
                    <a:pt x="44" y="57"/>
                  </a:moveTo>
                  <a:lnTo>
                    <a:pt x="0" y="13"/>
                  </a:lnTo>
                  <a:lnTo>
                    <a:pt x="13" y="0"/>
                  </a:lnTo>
                  <a:lnTo>
                    <a:pt x="57" y="44"/>
                  </a:lnTo>
                  <a:lnTo>
                    <a:pt x="44"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endParaRPr lang="en-US" dirty="0">
                <a:latin typeface="Calibri" panose="020F0502020204030204" pitchFamily="34" charset="0"/>
                <a:cs typeface="Calibri" panose="020F0502020204030204" pitchFamily="34" charset="0"/>
              </a:endParaRPr>
            </a:p>
          </p:txBody>
        </p:sp>
        <p:sp>
          <p:nvSpPr>
            <p:cNvPr id="41" name="Freeform 92"/>
            <p:cNvSpPr>
              <a:spLocks/>
            </p:cNvSpPr>
            <p:nvPr/>
          </p:nvSpPr>
          <p:spPr bwMode="auto">
            <a:xfrm>
              <a:off x="6770" y="786"/>
              <a:ext cx="64" cy="62"/>
            </a:xfrm>
            <a:custGeom>
              <a:avLst/>
              <a:gdLst>
                <a:gd name="T0" fmla="*/ 36 w 43"/>
                <a:gd name="T1" fmla="*/ 42 h 42"/>
                <a:gd name="T2" fmla="*/ 32 w 43"/>
                <a:gd name="T3" fmla="*/ 41 h 42"/>
                <a:gd name="T4" fmla="*/ 2 w 43"/>
                <a:gd name="T5" fmla="*/ 11 h 42"/>
                <a:gd name="T6" fmla="*/ 2 w 43"/>
                <a:gd name="T7" fmla="*/ 2 h 42"/>
                <a:gd name="T8" fmla="*/ 11 w 43"/>
                <a:gd name="T9" fmla="*/ 2 h 42"/>
                <a:gd name="T10" fmla="*/ 41 w 43"/>
                <a:gd name="T11" fmla="*/ 32 h 42"/>
                <a:gd name="T12" fmla="*/ 41 w 43"/>
                <a:gd name="T13" fmla="*/ 41 h 42"/>
                <a:gd name="T14" fmla="*/ 36 w 43"/>
                <a:gd name="T15" fmla="*/ 42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2">
                  <a:moveTo>
                    <a:pt x="36" y="42"/>
                  </a:moveTo>
                  <a:cubicBezTo>
                    <a:pt x="35" y="42"/>
                    <a:pt x="33" y="42"/>
                    <a:pt x="32" y="41"/>
                  </a:cubicBezTo>
                  <a:cubicBezTo>
                    <a:pt x="2" y="11"/>
                    <a:pt x="2" y="11"/>
                    <a:pt x="2" y="11"/>
                  </a:cubicBezTo>
                  <a:cubicBezTo>
                    <a:pt x="0" y="8"/>
                    <a:pt x="0" y="5"/>
                    <a:pt x="2" y="2"/>
                  </a:cubicBezTo>
                  <a:cubicBezTo>
                    <a:pt x="5" y="0"/>
                    <a:pt x="8" y="0"/>
                    <a:pt x="11" y="2"/>
                  </a:cubicBezTo>
                  <a:cubicBezTo>
                    <a:pt x="41" y="32"/>
                    <a:pt x="41" y="32"/>
                    <a:pt x="41" y="32"/>
                  </a:cubicBezTo>
                  <a:cubicBezTo>
                    <a:pt x="43" y="35"/>
                    <a:pt x="43" y="38"/>
                    <a:pt x="41" y="41"/>
                  </a:cubicBezTo>
                  <a:cubicBezTo>
                    <a:pt x="39" y="42"/>
                    <a:pt x="38" y="42"/>
                    <a:pt x="36"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endParaRPr lang="en-US" dirty="0">
                <a:latin typeface="Calibri" panose="020F0502020204030204" pitchFamily="34" charset="0"/>
                <a:cs typeface="Calibri" panose="020F0502020204030204" pitchFamily="34" charset="0"/>
              </a:endParaRPr>
            </a:p>
          </p:txBody>
        </p:sp>
        <p:sp>
          <p:nvSpPr>
            <p:cNvPr id="42" name="Freeform 93"/>
            <p:cNvSpPr>
              <a:spLocks/>
            </p:cNvSpPr>
            <p:nvPr/>
          </p:nvSpPr>
          <p:spPr bwMode="auto">
            <a:xfrm>
              <a:off x="6690" y="618"/>
              <a:ext cx="89" cy="17"/>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8" y="0"/>
                    <a:pt x="60" y="3"/>
                    <a:pt x="60" y="6"/>
                  </a:cubicBezTo>
                  <a:cubicBezTo>
                    <a:pt x="60" y="10"/>
                    <a:pt x="58"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endParaRPr lang="en-US" dirty="0">
                <a:latin typeface="Calibri" panose="020F0502020204030204" pitchFamily="34" charset="0"/>
                <a:cs typeface="Calibri" panose="020F0502020204030204" pitchFamily="34" charset="0"/>
              </a:endParaRPr>
            </a:p>
          </p:txBody>
        </p:sp>
        <p:sp>
          <p:nvSpPr>
            <p:cNvPr id="43" name="Freeform 94"/>
            <p:cNvSpPr>
              <a:spLocks/>
            </p:cNvSpPr>
            <p:nvPr/>
          </p:nvSpPr>
          <p:spPr bwMode="auto">
            <a:xfrm>
              <a:off x="6690" y="689"/>
              <a:ext cx="89" cy="17"/>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8" y="0"/>
                    <a:pt x="60" y="3"/>
                    <a:pt x="60" y="6"/>
                  </a:cubicBezTo>
                  <a:cubicBezTo>
                    <a:pt x="60" y="10"/>
                    <a:pt x="58"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endParaRPr lang="en-US" dirty="0">
                <a:latin typeface="Calibri" panose="020F0502020204030204" pitchFamily="34" charset="0"/>
                <a:cs typeface="Calibri" panose="020F0502020204030204" pitchFamily="34" charset="0"/>
              </a:endParaRPr>
            </a:p>
          </p:txBody>
        </p:sp>
        <p:sp>
          <p:nvSpPr>
            <p:cNvPr id="44" name="Freeform 95"/>
            <p:cNvSpPr>
              <a:spLocks/>
            </p:cNvSpPr>
            <p:nvPr/>
          </p:nvSpPr>
          <p:spPr bwMode="auto">
            <a:xfrm>
              <a:off x="6593" y="582"/>
              <a:ext cx="90" cy="62"/>
            </a:xfrm>
            <a:custGeom>
              <a:avLst/>
              <a:gdLst>
                <a:gd name="T0" fmla="*/ 24 w 61"/>
                <a:gd name="T1" fmla="*/ 42 h 42"/>
                <a:gd name="T2" fmla="*/ 20 w 61"/>
                <a:gd name="T3" fmla="*/ 41 h 42"/>
                <a:gd name="T4" fmla="*/ 2 w 61"/>
                <a:gd name="T5" fmla="*/ 23 h 42"/>
                <a:gd name="T6" fmla="*/ 2 w 61"/>
                <a:gd name="T7" fmla="*/ 14 h 42"/>
                <a:gd name="T8" fmla="*/ 11 w 61"/>
                <a:gd name="T9" fmla="*/ 14 h 42"/>
                <a:gd name="T10" fmla="*/ 24 w 61"/>
                <a:gd name="T11" fmla="*/ 28 h 42"/>
                <a:gd name="T12" fmla="*/ 50 w 61"/>
                <a:gd name="T13" fmla="*/ 2 h 42"/>
                <a:gd name="T14" fmla="*/ 59 w 61"/>
                <a:gd name="T15" fmla="*/ 2 h 42"/>
                <a:gd name="T16" fmla="*/ 59 w 61"/>
                <a:gd name="T17" fmla="*/ 11 h 42"/>
                <a:gd name="T18" fmla="*/ 29 w 61"/>
                <a:gd name="T19" fmla="*/ 41 h 42"/>
                <a:gd name="T20" fmla="*/ 24 w 61"/>
                <a:gd name="T2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2">
                  <a:moveTo>
                    <a:pt x="24" y="42"/>
                  </a:moveTo>
                  <a:cubicBezTo>
                    <a:pt x="23" y="42"/>
                    <a:pt x="21" y="42"/>
                    <a:pt x="20" y="41"/>
                  </a:cubicBezTo>
                  <a:cubicBezTo>
                    <a:pt x="2" y="23"/>
                    <a:pt x="2" y="23"/>
                    <a:pt x="2" y="23"/>
                  </a:cubicBezTo>
                  <a:cubicBezTo>
                    <a:pt x="0" y="20"/>
                    <a:pt x="0" y="17"/>
                    <a:pt x="2" y="14"/>
                  </a:cubicBezTo>
                  <a:cubicBezTo>
                    <a:pt x="5" y="12"/>
                    <a:pt x="8" y="12"/>
                    <a:pt x="11" y="14"/>
                  </a:cubicBezTo>
                  <a:cubicBezTo>
                    <a:pt x="24" y="28"/>
                    <a:pt x="24" y="28"/>
                    <a:pt x="24" y="28"/>
                  </a:cubicBezTo>
                  <a:cubicBezTo>
                    <a:pt x="50" y="2"/>
                    <a:pt x="50" y="2"/>
                    <a:pt x="50" y="2"/>
                  </a:cubicBezTo>
                  <a:cubicBezTo>
                    <a:pt x="53" y="0"/>
                    <a:pt x="56" y="0"/>
                    <a:pt x="59" y="2"/>
                  </a:cubicBezTo>
                  <a:cubicBezTo>
                    <a:pt x="61" y="5"/>
                    <a:pt x="61" y="8"/>
                    <a:pt x="59" y="11"/>
                  </a:cubicBezTo>
                  <a:cubicBezTo>
                    <a:pt x="29" y="41"/>
                    <a:pt x="29" y="41"/>
                    <a:pt x="29" y="41"/>
                  </a:cubicBezTo>
                  <a:cubicBezTo>
                    <a:pt x="28" y="42"/>
                    <a:pt x="26" y="42"/>
                    <a:pt x="24"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endParaRPr lang="en-US" dirty="0">
                <a:latin typeface="Calibri" panose="020F0502020204030204" pitchFamily="34" charset="0"/>
                <a:cs typeface="Calibri" panose="020F0502020204030204" pitchFamily="34" charset="0"/>
              </a:endParaRPr>
            </a:p>
          </p:txBody>
        </p:sp>
        <p:sp>
          <p:nvSpPr>
            <p:cNvPr id="45" name="Freeform 96"/>
            <p:cNvSpPr>
              <a:spLocks/>
            </p:cNvSpPr>
            <p:nvPr/>
          </p:nvSpPr>
          <p:spPr bwMode="auto">
            <a:xfrm>
              <a:off x="6593" y="653"/>
              <a:ext cx="90" cy="64"/>
            </a:xfrm>
            <a:custGeom>
              <a:avLst/>
              <a:gdLst>
                <a:gd name="T0" fmla="*/ 24 w 61"/>
                <a:gd name="T1" fmla="*/ 43 h 43"/>
                <a:gd name="T2" fmla="*/ 20 w 61"/>
                <a:gd name="T3" fmla="*/ 41 h 43"/>
                <a:gd name="T4" fmla="*/ 2 w 61"/>
                <a:gd name="T5" fmla="*/ 23 h 43"/>
                <a:gd name="T6" fmla="*/ 2 w 61"/>
                <a:gd name="T7" fmla="*/ 14 h 43"/>
                <a:gd name="T8" fmla="*/ 11 w 61"/>
                <a:gd name="T9" fmla="*/ 14 h 43"/>
                <a:gd name="T10" fmla="*/ 24 w 61"/>
                <a:gd name="T11" fmla="*/ 28 h 43"/>
                <a:gd name="T12" fmla="*/ 50 w 61"/>
                <a:gd name="T13" fmla="*/ 2 h 43"/>
                <a:gd name="T14" fmla="*/ 59 w 61"/>
                <a:gd name="T15" fmla="*/ 2 h 43"/>
                <a:gd name="T16" fmla="*/ 59 w 61"/>
                <a:gd name="T17" fmla="*/ 11 h 43"/>
                <a:gd name="T18" fmla="*/ 29 w 61"/>
                <a:gd name="T19" fmla="*/ 41 h 43"/>
                <a:gd name="T20" fmla="*/ 24 w 61"/>
                <a:gd name="T2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3">
                  <a:moveTo>
                    <a:pt x="24" y="43"/>
                  </a:moveTo>
                  <a:cubicBezTo>
                    <a:pt x="23" y="43"/>
                    <a:pt x="21" y="42"/>
                    <a:pt x="20" y="41"/>
                  </a:cubicBezTo>
                  <a:cubicBezTo>
                    <a:pt x="2" y="23"/>
                    <a:pt x="2" y="23"/>
                    <a:pt x="2" y="23"/>
                  </a:cubicBezTo>
                  <a:cubicBezTo>
                    <a:pt x="0" y="21"/>
                    <a:pt x="0" y="17"/>
                    <a:pt x="2" y="14"/>
                  </a:cubicBezTo>
                  <a:cubicBezTo>
                    <a:pt x="5" y="12"/>
                    <a:pt x="8" y="12"/>
                    <a:pt x="11" y="14"/>
                  </a:cubicBezTo>
                  <a:cubicBezTo>
                    <a:pt x="24" y="28"/>
                    <a:pt x="24" y="28"/>
                    <a:pt x="24" y="28"/>
                  </a:cubicBezTo>
                  <a:cubicBezTo>
                    <a:pt x="50" y="2"/>
                    <a:pt x="50" y="2"/>
                    <a:pt x="50" y="2"/>
                  </a:cubicBezTo>
                  <a:cubicBezTo>
                    <a:pt x="53" y="0"/>
                    <a:pt x="56" y="0"/>
                    <a:pt x="59" y="2"/>
                  </a:cubicBezTo>
                  <a:cubicBezTo>
                    <a:pt x="61" y="5"/>
                    <a:pt x="61" y="9"/>
                    <a:pt x="59" y="11"/>
                  </a:cubicBezTo>
                  <a:cubicBezTo>
                    <a:pt x="29" y="41"/>
                    <a:pt x="29" y="41"/>
                    <a:pt x="29" y="41"/>
                  </a:cubicBezTo>
                  <a:cubicBezTo>
                    <a:pt x="28" y="42"/>
                    <a:pt x="26" y="43"/>
                    <a:pt x="24"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endParaRPr lang="en-US" dirty="0">
                <a:latin typeface="Calibri" panose="020F0502020204030204" pitchFamily="34" charset="0"/>
                <a:cs typeface="Calibri" panose="020F0502020204030204" pitchFamily="34" charset="0"/>
              </a:endParaRPr>
            </a:p>
          </p:txBody>
        </p:sp>
        <p:sp>
          <p:nvSpPr>
            <p:cNvPr id="46" name="Freeform 97"/>
            <p:cNvSpPr>
              <a:spLocks/>
            </p:cNvSpPr>
            <p:nvPr/>
          </p:nvSpPr>
          <p:spPr bwMode="auto">
            <a:xfrm>
              <a:off x="6539" y="440"/>
              <a:ext cx="302" cy="391"/>
            </a:xfrm>
            <a:custGeom>
              <a:avLst/>
              <a:gdLst>
                <a:gd name="T0" fmla="*/ 108 w 204"/>
                <a:gd name="T1" fmla="*/ 264 h 264"/>
                <a:gd name="T2" fmla="*/ 6 w 204"/>
                <a:gd name="T3" fmla="*/ 264 h 264"/>
                <a:gd name="T4" fmla="*/ 0 w 204"/>
                <a:gd name="T5" fmla="*/ 258 h 264"/>
                <a:gd name="T6" fmla="*/ 0 w 204"/>
                <a:gd name="T7" fmla="*/ 6 h 264"/>
                <a:gd name="T8" fmla="*/ 6 w 204"/>
                <a:gd name="T9" fmla="*/ 0 h 264"/>
                <a:gd name="T10" fmla="*/ 138 w 204"/>
                <a:gd name="T11" fmla="*/ 0 h 264"/>
                <a:gd name="T12" fmla="*/ 143 w 204"/>
                <a:gd name="T13" fmla="*/ 2 h 264"/>
                <a:gd name="T14" fmla="*/ 203 w 204"/>
                <a:gd name="T15" fmla="*/ 62 h 264"/>
                <a:gd name="T16" fmla="*/ 204 w 204"/>
                <a:gd name="T17" fmla="*/ 66 h 264"/>
                <a:gd name="T18" fmla="*/ 204 w 204"/>
                <a:gd name="T19" fmla="*/ 156 h 264"/>
                <a:gd name="T20" fmla="*/ 192 w 204"/>
                <a:gd name="T21" fmla="*/ 156 h 264"/>
                <a:gd name="T22" fmla="*/ 192 w 204"/>
                <a:gd name="T23" fmla="*/ 69 h 264"/>
                <a:gd name="T24" fmla="*/ 136 w 204"/>
                <a:gd name="T25" fmla="*/ 12 h 264"/>
                <a:gd name="T26" fmla="*/ 12 w 204"/>
                <a:gd name="T27" fmla="*/ 12 h 264"/>
                <a:gd name="T28" fmla="*/ 12 w 204"/>
                <a:gd name="T29" fmla="*/ 252 h 264"/>
                <a:gd name="T30" fmla="*/ 108 w 204"/>
                <a:gd name="T31" fmla="*/ 252 h 264"/>
                <a:gd name="T32" fmla="*/ 108 w 204"/>
                <a:gd name="T33" fmla="*/ 264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4" h="264">
                  <a:moveTo>
                    <a:pt x="108" y="264"/>
                  </a:moveTo>
                  <a:cubicBezTo>
                    <a:pt x="6" y="264"/>
                    <a:pt x="6" y="264"/>
                    <a:pt x="6" y="264"/>
                  </a:cubicBezTo>
                  <a:cubicBezTo>
                    <a:pt x="3" y="264"/>
                    <a:pt x="0" y="262"/>
                    <a:pt x="0" y="258"/>
                  </a:cubicBezTo>
                  <a:cubicBezTo>
                    <a:pt x="0" y="6"/>
                    <a:pt x="0" y="6"/>
                    <a:pt x="0" y="6"/>
                  </a:cubicBezTo>
                  <a:cubicBezTo>
                    <a:pt x="0" y="3"/>
                    <a:pt x="3" y="0"/>
                    <a:pt x="6" y="0"/>
                  </a:cubicBezTo>
                  <a:cubicBezTo>
                    <a:pt x="138" y="0"/>
                    <a:pt x="138" y="0"/>
                    <a:pt x="138" y="0"/>
                  </a:cubicBezTo>
                  <a:cubicBezTo>
                    <a:pt x="140" y="0"/>
                    <a:pt x="142" y="1"/>
                    <a:pt x="143" y="2"/>
                  </a:cubicBezTo>
                  <a:cubicBezTo>
                    <a:pt x="203" y="62"/>
                    <a:pt x="203" y="62"/>
                    <a:pt x="203" y="62"/>
                  </a:cubicBezTo>
                  <a:cubicBezTo>
                    <a:pt x="204" y="63"/>
                    <a:pt x="204" y="65"/>
                    <a:pt x="204" y="66"/>
                  </a:cubicBezTo>
                  <a:cubicBezTo>
                    <a:pt x="204" y="156"/>
                    <a:pt x="204" y="156"/>
                    <a:pt x="204" y="156"/>
                  </a:cubicBezTo>
                  <a:cubicBezTo>
                    <a:pt x="192" y="156"/>
                    <a:pt x="192" y="156"/>
                    <a:pt x="192" y="156"/>
                  </a:cubicBezTo>
                  <a:cubicBezTo>
                    <a:pt x="192" y="69"/>
                    <a:pt x="192" y="69"/>
                    <a:pt x="192" y="69"/>
                  </a:cubicBezTo>
                  <a:cubicBezTo>
                    <a:pt x="136" y="12"/>
                    <a:pt x="136" y="12"/>
                    <a:pt x="136" y="12"/>
                  </a:cubicBezTo>
                  <a:cubicBezTo>
                    <a:pt x="12" y="12"/>
                    <a:pt x="12" y="12"/>
                    <a:pt x="12" y="12"/>
                  </a:cubicBezTo>
                  <a:cubicBezTo>
                    <a:pt x="12" y="252"/>
                    <a:pt x="12" y="252"/>
                    <a:pt x="12" y="252"/>
                  </a:cubicBezTo>
                  <a:cubicBezTo>
                    <a:pt x="108" y="252"/>
                    <a:pt x="108" y="252"/>
                    <a:pt x="108" y="252"/>
                  </a:cubicBezTo>
                  <a:lnTo>
                    <a:pt x="108" y="2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endParaRPr lang="en-US" dirty="0">
                <a:latin typeface="Calibri" panose="020F0502020204030204" pitchFamily="34" charset="0"/>
                <a:cs typeface="Calibri" panose="020F0502020204030204" pitchFamily="34" charset="0"/>
              </a:endParaRPr>
            </a:p>
          </p:txBody>
        </p:sp>
        <p:sp>
          <p:nvSpPr>
            <p:cNvPr id="47" name="Freeform 98"/>
            <p:cNvSpPr>
              <a:spLocks/>
            </p:cNvSpPr>
            <p:nvPr/>
          </p:nvSpPr>
          <p:spPr bwMode="auto">
            <a:xfrm>
              <a:off x="6734" y="440"/>
              <a:ext cx="107" cy="107"/>
            </a:xfrm>
            <a:custGeom>
              <a:avLst/>
              <a:gdLst>
                <a:gd name="T0" fmla="*/ 66 w 72"/>
                <a:gd name="T1" fmla="*/ 72 h 72"/>
                <a:gd name="T2" fmla="*/ 6 w 72"/>
                <a:gd name="T3" fmla="*/ 72 h 72"/>
                <a:gd name="T4" fmla="*/ 0 w 72"/>
                <a:gd name="T5" fmla="*/ 66 h 72"/>
                <a:gd name="T6" fmla="*/ 0 w 72"/>
                <a:gd name="T7" fmla="*/ 6 h 72"/>
                <a:gd name="T8" fmla="*/ 6 w 72"/>
                <a:gd name="T9" fmla="*/ 0 h 72"/>
                <a:gd name="T10" fmla="*/ 12 w 72"/>
                <a:gd name="T11" fmla="*/ 6 h 72"/>
                <a:gd name="T12" fmla="*/ 12 w 72"/>
                <a:gd name="T13" fmla="*/ 60 h 72"/>
                <a:gd name="T14" fmla="*/ 66 w 72"/>
                <a:gd name="T15" fmla="*/ 60 h 72"/>
                <a:gd name="T16" fmla="*/ 72 w 72"/>
                <a:gd name="T17" fmla="*/ 66 h 72"/>
                <a:gd name="T18" fmla="*/ 66 w 72"/>
                <a:gd name="T19"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66" y="72"/>
                  </a:moveTo>
                  <a:cubicBezTo>
                    <a:pt x="6" y="72"/>
                    <a:pt x="6" y="72"/>
                    <a:pt x="6" y="72"/>
                  </a:cubicBezTo>
                  <a:cubicBezTo>
                    <a:pt x="3" y="72"/>
                    <a:pt x="0" y="70"/>
                    <a:pt x="0" y="66"/>
                  </a:cubicBezTo>
                  <a:cubicBezTo>
                    <a:pt x="0" y="6"/>
                    <a:pt x="0" y="6"/>
                    <a:pt x="0" y="6"/>
                  </a:cubicBezTo>
                  <a:cubicBezTo>
                    <a:pt x="0" y="3"/>
                    <a:pt x="3" y="0"/>
                    <a:pt x="6" y="0"/>
                  </a:cubicBezTo>
                  <a:cubicBezTo>
                    <a:pt x="10" y="0"/>
                    <a:pt x="12" y="3"/>
                    <a:pt x="12" y="6"/>
                  </a:cubicBezTo>
                  <a:cubicBezTo>
                    <a:pt x="12" y="60"/>
                    <a:pt x="12" y="60"/>
                    <a:pt x="12" y="60"/>
                  </a:cubicBezTo>
                  <a:cubicBezTo>
                    <a:pt x="66" y="60"/>
                    <a:pt x="66" y="60"/>
                    <a:pt x="66" y="60"/>
                  </a:cubicBezTo>
                  <a:cubicBezTo>
                    <a:pt x="70" y="60"/>
                    <a:pt x="72" y="63"/>
                    <a:pt x="72" y="66"/>
                  </a:cubicBezTo>
                  <a:cubicBezTo>
                    <a:pt x="72" y="70"/>
                    <a:pt x="70" y="72"/>
                    <a:pt x="66"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endParaRPr lang="en-US" dirty="0">
                <a:latin typeface="Calibri" panose="020F0502020204030204" pitchFamily="34" charset="0"/>
                <a:cs typeface="Calibri" panose="020F0502020204030204" pitchFamily="34" charset="0"/>
              </a:endParaRPr>
            </a:p>
          </p:txBody>
        </p:sp>
      </p:grpSp>
      <p:sp>
        <p:nvSpPr>
          <p:cNvPr id="5" name="Content Placeholder 4"/>
          <p:cNvSpPr>
            <a:spLocks noGrp="1"/>
          </p:cNvSpPr>
          <p:nvPr>
            <p:ph idx="1"/>
          </p:nvPr>
        </p:nvSpPr>
        <p:spPr>
          <a:xfrm>
            <a:off x="4425220" y="698271"/>
            <a:ext cx="7093452" cy="5625148"/>
          </a:xfrm>
        </p:spPr>
        <p:txBody>
          <a:bodyPr anchor="t">
            <a:noAutofit/>
          </a:bodyPr>
          <a:lstStyle/>
          <a:p>
            <a:pPr marL="0" indent="0">
              <a:buNone/>
            </a:pPr>
            <a:r>
              <a:rPr lang="en-US" sz="4000" dirty="0" smtClean="0">
                <a:latin typeface="Calibri" panose="020F0502020204030204" pitchFamily="34" charset="0"/>
                <a:cs typeface="Calibri" panose="020F0502020204030204" pitchFamily="34" charset="0"/>
              </a:rPr>
              <a:t>Agenda</a:t>
            </a:r>
          </a:p>
          <a:p>
            <a:r>
              <a:rPr lang="en-US" sz="1800" dirty="0" smtClean="0">
                <a:latin typeface="Calibri" panose="020F0502020204030204" pitchFamily="34" charset="0"/>
                <a:cs typeface="Calibri" panose="020F0502020204030204" pitchFamily="34" charset="0"/>
              </a:rPr>
              <a:t>Land </a:t>
            </a:r>
            <a:r>
              <a:rPr lang="en-US" sz="1800" dirty="0">
                <a:latin typeface="Calibri" panose="020F0502020204030204" pitchFamily="34" charset="0"/>
                <a:cs typeface="Calibri" panose="020F0502020204030204" pitchFamily="34" charset="0"/>
              </a:rPr>
              <a:t>acknowledgment</a:t>
            </a:r>
          </a:p>
          <a:p>
            <a:r>
              <a:rPr lang="en-US" sz="1800" dirty="0" smtClean="0">
                <a:latin typeface="Calibri" panose="020F0502020204030204" pitchFamily="34" charset="0"/>
                <a:cs typeface="Calibri" panose="020F0502020204030204" pitchFamily="34" charset="0"/>
              </a:rPr>
              <a:t>Overview</a:t>
            </a:r>
          </a:p>
          <a:p>
            <a:pPr lvl="1"/>
            <a:r>
              <a:rPr lang="en-US" dirty="0">
                <a:latin typeface="Calibri" panose="020F0502020204030204" pitchFamily="34" charset="0"/>
                <a:cs typeface="Calibri" panose="020F0502020204030204" pitchFamily="34" charset="0"/>
              </a:rPr>
              <a:t>Introduction</a:t>
            </a:r>
          </a:p>
          <a:p>
            <a:pPr lvl="1"/>
            <a:r>
              <a:rPr lang="en-US" dirty="0" smtClean="0">
                <a:latin typeface="Calibri" panose="020F0502020204030204" pitchFamily="34" charset="0"/>
                <a:cs typeface="Calibri" panose="020F0502020204030204" pitchFamily="34" charset="0"/>
              </a:rPr>
              <a:t>Purpose</a:t>
            </a:r>
            <a:endParaRPr lang="en-US" dirty="0">
              <a:latin typeface="Calibri" panose="020F0502020204030204" pitchFamily="34" charset="0"/>
              <a:cs typeface="Calibri" panose="020F0502020204030204" pitchFamily="34" charset="0"/>
            </a:endParaRPr>
          </a:p>
          <a:p>
            <a:pPr lvl="1"/>
            <a:r>
              <a:rPr lang="en-US" dirty="0" smtClean="0">
                <a:latin typeface="Calibri" panose="020F0502020204030204" pitchFamily="34" charset="0"/>
                <a:cs typeface="Calibri" panose="020F0502020204030204" pitchFamily="34" charset="0"/>
              </a:rPr>
              <a:t>Format</a:t>
            </a:r>
          </a:p>
          <a:p>
            <a:r>
              <a:rPr lang="en-US" sz="1800" dirty="0" smtClean="0">
                <a:latin typeface="Calibri" panose="020F0502020204030204" pitchFamily="34" charset="0"/>
                <a:cs typeface="Calibri" panose="020F0502020204030204" pitchFamily="34" charset="0"/>
              </a:rPr>
              <a:t>Findings</a:t>
            </a:r>
          </a:p>
          <a:p>
            <a:pPr lvl="1"/>
            <a:r>
              <a:rPr lang="en-US" dirty="0" smtClean="0">
                <a:latin typeface="Calibri" panose="020F0502020204030204" pitchFamily="34" charset="0"/>
                <a:cs typeface="Calibri" panose="020F0502020204030204" pitchFamily="34" charset="0"/>
              </a:rPr>
              <a:t>Planning</a:t>
            </a:r>
          </a:p>
          <a:p>
            <a:pPr lvl="1"/>
            <a:r>
              <a:rPr lang="en-US" dirty="0" smtClean="0">
                <a:latin typeface="Calibri" panose="020F0502020204030204" pitchFamily="34" charset="0"/>
                <a:cs typeface="Calibri" panose="020F0502020204030204" pitchFamily="34" charset="0"/>
              </a:rPr>
              <a:t>Preparation</a:t>
            </a:r>
          </a:p>
          <a:p>
            <a:pPr lvl="1"/>
            <a:r>
              <a:rPr lang="en-US" dirty="0" smtClean="0">
                <a:latin typeface="Calibri" panose="020F0502020204030204" pitchFamily="34" charset="0"/>
                <a:cs typeface="Calibri" panose="020F0502020204030204" pitchFamily="34" charset="0"/>
              </a:rPr>
              <a:t>Responding</a:t>
            </a:r>
            <a:endParaRPr lang="en-US" dirty="0">
              <a:latin typeface="Calibri" panose="020F0502020204030204" pitchFamily="34" charset="0"/>
              <a:cs typeface="Calibri" panose="020F0502020204030204" pitchFamily="34" charset="0"/>
            </a:endParaRPr>
          </a:p>
          <a:p>
            <a:r>
              <a:rPr lang="en-US" sz="1800" dirty="0" smtClean="0">
                <a:latin typeface="Calibri" panose="020F0502020204030204" pitchFamily="34" charset="0"/>
                <a:cs typeface="Calibri" panose="020F0502020204030204" pitchFamily="34" charset="0"/>
              </a:rPr>
              <a:t>Evaluation</a:t>
            </a:r>
          </a:p>
          <a:p>
            <a:r>
              <a:rPr lang="en-US" sz="1800" dirty="0" smtClean="0">
                <a:latin typeface="Calibri" panose="020F0502020204030204" pitchFamily="34" charset="0"/>
                <a:cs typeface="Calibri" panose="020F0502020204030204" pitchFamily="34" charset="0"/>
              </a:rPr>
              <a:t>Closing</a:t>
            </a:r>
            <a:endParaRPr lang="en-US" sz="1800" dirty="0">
              <a:latin typeface="Calibri" panose="020F0502020204030204" pitchFamily="34" charset="0"/>
              <a:cs typeface="Calibri" panose="020F0502020204030204" pitchFamily="34" charset="0"/>
            </a:endParaRPr>
          </a:p>
          <a:p>
            <a:pPr marL="0" indent="0">
              <a:buNone/>
            </a:pPr>
            <a:endParaRPr lang="en-US" sz="1600" dirty="0">
              <a:latin typeface="Calibri" panose="020F0502020204030204" pitchFamily="34" charset="0"/>
              <a:cs typeface="Calibri" panose="020F0502020204030204" pitchFamily="34" charset="0"/>
            </a:endParaRPr>
          </a:p>
        </p:txBody>
      </p:sp>
      <p:sp>
        <p:nvSpPr>
          <p:cNvPr id="10" name="Slide Number Placeholder 9"/>
          <p:cNvSpPr>
            <a:spLocks noGrp="1"/>
          </p:cNvSpPr>
          <p:nvPr>
            <p:ph type="sldNum" sz="quarter" idx="12"/>
          </p:nvPr>
        </p:nvSpPr>
        <p:spPr/>
        <p:txBody>
          <a:bodyPr/>
          <a:lstStyle/>
          <a:p>
            <a:fld id="{3A98EE3D-8CD1-4C3F-BD1C-C98C9596463C}" type="slidenum">
              <a:rPr lang="en-US" smtClean="0"/>
              <a:pPr/>
              <a:t>2</a:t>
            </a:fld>
            <a:endParaRPr lang="en-US" dirty="0"/>
          </a:p>
        </p:txBody>
      </p:sp>
    </p:spTree>
    <p:extLst>
      <p:ext uri="{BB962C8B-B14F-4D97-AF65-F5344CB8AC3E}">
        <p14:creationId xmlns:p14="http://schemas.microsoft.com/office/powerpoint/2010/main" val="3448371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62787" y="1898806"/>
            <a:ext cx="10942723" cy="646331"/>
          </a:xfrm>
          <a:prstGeom prst="rect">
            <a:avLst/>
          </a:prstGeom>
          <a:noFill/>
        </p:spPr>
        <p:txBody>
          <a:bodyPr wrap="square" rtlCol="0">
            <a:spAutoFit/>
          </a:bodyPr>
          <a:lstStyle/>
          <a:p>
            <a:endParaRPr lang="en-CA" altLang="en-US" dirty="0">
              <a:latin typeface="Calibri" panose="020F0502020204030204" pitchFamily="34" charset="0"/>
              <a:cs typeface="Calibri" panose="020F0502020204030204" pitchFamily="34" charset="0"/>
            </a:endParaRPr>
          </a:p>
          <a:p>
            <a:endParaRPr lang="en-CA" dirty="0">
              <a:latin typeface="Calibri" panose="020F0502020204030204" pitchFamily="34" charset="0"/>
              <a:cs typeface="Calibri" panose="020F0502020204030204" pitchFamily="34" charset="0"/>
            </a:endParaRPr>
          </a:p>
        </p:txBody>
      </p:sp>
      <p:sp>
        <p:nvSpPr>
          <p:cNvPr id="15" name="TextBox 14"/>
          <p:cNvSpPr txBox="1"/>
          <p:nvPr/>
        </p:nvSpPr>
        <p:spPr>
          <a:xfrm>
            <a:off x="4193115" y="6148031"/>
            <a:ext cx="7128387" cy="246221"/>
          </a:xfrm>
          <a:prstGeom prst="rect">
            <a:avLst/>
          </a:prstGeom>
          <a:noFill/>
        </p:spPr>
        <p:txBody>
          <a:bodyPr wrap="square" rtlCol="0">
            <a:spAutoFit/>
          </a:bodyPr>
          <a:lstStyle/>
          <a:p>
            <a:pPr algn="r"/>
            <a:r>
              <a:rPr lang="en-CA" sz="1000" i="1" dirty="0" smtClean="0"/>
              <a:t>Source: </a:t>
            </a:r>
            <a:r>
              <a:rPr lang="en-CA" sz="1000" i="1" dirty="0"/>
              <a:t>www.johomaps.net</a:t>
            </a:r>
          </a:p>
        </p:txBody>
      </p:sp>
      <p:sp>
        <p:nvSpPr>
          <p:cNvPr id="3" name="Slide Number Placeholder 2"/>
          <p:cNvSpPr>
            <a:spLocks noGrp="1"/>
          </p:cNvSpPr>
          <p:nvPr>
            <p:ph type="sldNum" sz="quarter" idx="12"/>
          </p:nvPr>
        </p:nvSpPr>
        <p:spPr/>
        <p:txBody>
          <a:bodyPr/>
          <a:lstStyle/>
          <a:p>
            <a:fld id="{3A98EE3D-8CD1-4C3F-BD1C-C98C9596463C}" type="slidenum">
              <a:rPr lang="en-US" smtClean="0"/>
              <a:t>3</a:t>
            </a:fld>
            <a:endParaRPr lang="en-US" dirty="0"/>
          </a:p>
        </p:txBody>
      </p:sp>
      <p:sp>
        <p:nvSpPr>
          <p:cNvPr id="6" name="Content Placeholder 2"/>
          <p:cNvSpPr>
            <a:spLocks noGrp="1"/>
          </p:cNvSpPr>
          <p:nvPr>
            <p:ph idx="1"/>
          </p:nvPr>
        </p:nvSpPr>
        <p:spPr>
          <a:xfrm>
            <a:off x="581193" y="1759047"/>
            <a:ext cx="4942914" cy="4216303"/>
          </a:xfrm>
        </p:spPr>
        <p:txBody>
          <a:bodyPr anchor="t"/>
          <a:lstStyle/>
          <a:p>
            <a:pPr marL="0" indent="0">
              <a:buNone/>
            </a:pPr>
            <a:r>
              <a:rPr lang="en-CA" altLang="en-US" sz="2000" dirty="0" smtClean="0">
                <a:latin typeface="Calibri" panose="020F0502020204030204" pitchFamily="34" charset="0"/>
                <a:cs typeface="Calibri" panose="020F0502020204030204" pitchFamily="34" charset="0"/>
              </a:rPr>
              <a:t>We are meeting today on the </a:t>
            </a:r>
            <a:r>
              <a:rPr lang="en-US" altLang="en-US" sz="2000" dirty="0">
                <a:latin typeface="Calibri" panose="020F0502020204030204" pitchFamily="34" charset="0"/>
                <a:cs typeface="Calibri" panose="020F0502020204030204" pitchFamily="34" charset="0"/>
              </a:rPr>
              <a:t>traditional, ancestral and </a:t>
            </a:r>
            <a:r>
              <a:rPr lang="en-US" altLang="en-US" sz="2000" dirty="0" err="1">
                <a:latin typeface="Calibri" panose="020F0502020204030204" pitchFamily="34" charset="0"/>
                <a:cs typeface="Calibri" panose="020F0502020204030204" pitchFamily="34" charset="0"/>
              </a:rPr>
              <a:t>unceded</a:t>
            </a:r>
            <a:r>
              <a:rPr lang="en-US" altLang="en-US" sz="2000" dirty="0">
                <a:latin typeface="Calibri" panose="020F0502020204030204" pitchFamily="34" charset="0"/>
                <a:cs typeface="Calibri" panose="020F0502020204030204" pitchFamily="34" charset="0"/>
              </a:rPr>
              <a:t> territories of the Coast Salish and </a:t>
            </a:r>
            <a:r>
              <a:rPr lang="en-US" altLang="en-US" sz="2000" dirty="0" err="1">
                <a:latin typeface="Calibri" panose="020F0502020204030204" pitchFamily="34" charset="0"/>
                <a:cs typeface="Calibri" panose="020F0502020204030204" pitchFamily="34" charset="0"/>
              </a:rPr>
              <a:t>Nlaka’pamux</a:t>
            </a:r>
            <a:r>
              <a:rPr lang="en-US" altLang="en-US" sz="2000" dirty="0">
                <a:latin typeface="Calibri" panose="020F0502020204030204" pitchFamily="34" charset="0"/>
                <a:cs typeface="Calibri" panose="020F0502020204030204" pitchFamily="34" charset="0"/>
              </a:rPr>
              <a:t> Nations, which is home to six Métis Chartered Communities. </a:t>
            </a:r>
            <a:r>
              <a:rPr lang="en-CA" altLang="en-US" sz="2000" dirty="0" smtClean="0">
                <a:latin typeface="Calibri" panose="020F0502020204030204" pitchFamily="34" charset="0"/>
                <a:cs typeface="Calibri" panose="020F0502020204030204" pitchFamily="34" charset="0"/>
              </a:rPr>
              <a:t>.</a:t>
            </a:r>
          </a:p>
          <a:p>
            <a:pPr marL="0" indent="0">
              <a:buNone/>
            </a:pPr>
            <a:endParaRPr lang="en-US" dirty="0"/>
          </a:p>
        </p:txBody>
      </p:sp>
      <p:pic>
        <p:nvPicPr>
          <p:cNvPr id="7"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9777" y="1759047"/>
            <a:ext cx="5851032" cy="4216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581192" y="702156"/>
            <a:ext cx="11029616" cy="118872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CA" dirty="0" smtClean="0"/>
              <a:t>Land acknowledgement</a:t>
            </a:r>
            <a:endParaRPr lang="en-CA" dirty="0"/>
          </a:p>
        </p:txBody>
      </p:sp>
    </p:spTree>
    <p:extLst>
      <p:ext uri="{BB962C8B-B14F-4D97-AF65-F5344CB8AC3E}">
        <p14:creationId xmlns:p14="http://schemas.microsoft.com/office/powerpoint/2010/main" val="3810812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a:xfrm>
            <a:off x="581192" y="2340864"/>
            <a:ext cx="11029615" cy="4231386"/>
          </a:xfrm>
        </p:spPr>
        <p:txBody>
          <a:bodyPr>
            <a:normAutofit/>
          </a:bodyPr>
          <a:lstStyle/>
          <a:p>
            <a:r>
              <a:rPr lang="en-CA" sz="2800" dirty="0" smtClean="0"/>
              <a:t>A look </a:t>
            </a:r>
            <a:r>
              <a:rPr lang="en-CA" dirty="0" smtClean="0"/>
              <a:t>back at this summer’s heat season to better understand what worked and what can be improved upon next year</a:t>
            </a:r>
          </a:p>
          <a:p>
            <a:r>
              <a:rPr lang="en-CA" sz="2800" dirty="0" smtClean="0"/>
              <a:t>Designed </a:t>
            </a:r>
            <a:r>
              <a:rPr lang="en-CA" sz="2800" dirty="0"/>
              <a:t>to promote free and open exchange of </a:t>
            </a:r>
            <a:r>
              <a:rPr lang="en-CA" sz="2800" dirty="0" smtClean="0"/>
              <a:t>ideas and thoughts</a:t>
            </a:r>
          </a:p>
          <a:p>
            <a:r>
              <a:rPr lang="en-CA" sz="2800" dirty="0" smtClean="0"/>
              <a:t>This is an evaluation where lived experiences are explored; we would like to remind everyone of the importance of maintaining a “no-fault” atmosphere</a:t>
            </a:r>
          </a:p>
          <a:p>
            <a:pPr marL="0" indent="0">
              <a:buNone/>
            </a:pPr>
            <a:endParaRPr lang="en-CA" dirty="0"/>
          </a:p>
        </p:txBody>
      </p:sp>
      <p:sp>
        <p:nvSpPr>
          <p:cNvPr id="5" name="Slide Number Placeholder 4"/>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3065636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Purpose</a:t>
            </a:r>
            <a:endParaRPr lang="en-CA" dirty="0"/>
          </a:p>
        </p:txBody>
      </p:sp>
      <p:sp>
        <p:nvSpPr>
          <p:cNvPr id="3" name="Content Placeholder 2"/>
          <p:cNvSpPr>
            <a:spLocks noGrp="1"/>
          </p:cNvSpPr>
          <p:nvPr>
            <p:ph idx="1"/>
          </p:nvPr>
        </p:nvSpPr>
        <p:spPr>
          <a:xfrm>
            <a:off x="581192" y="2340864"/>
            <a:ext cx="11029615" cy="4231386"/>
          </a:xfrm>
        </p:spPr>
        <p:txBody>
          <a:bodyPr/>
          <a:lstStyle/>
          <a:p>
            <a:r>
              <a:rPr lang="en-US" sz="2800" dirty="0" smtClean="0"/>
              <a:t>Explore </a:t>
            </a:r>
            <a:r>
              <a:rPr lang="en-US" dirty="0" smtClean="0"/>
              <a:t>how we performed with our </a:t>
            </a:r>
            <a:r>
              <a:rPr lang="en-US" sz="2800" dirty="0" smtClean="0"/>
              <a:t>planning, preparation &amp; response for the summer heat season</a:t>
            </a:r>
          </a:p>
          <a:p>
            <a:pPr lvl="1"/>
            <a:r>
              <a:rPr lang="en-US" sz="2400" dirty="0" smtClean="0"/>
              <a:t>Were the standard, escalated and emergency measures implemented?</a:t>
            </a:r>
          </a:p>
          <a:p>
            <a:pPr lvl="1"/>
            <a:r>
              <a:rPr lang="en-US" sz="2400" dirty="0" smtClean="0"/>
              <a:t>Were they successful when implemented?</a:t>
            </a:r>
          </a:p>
          <a:p>
            <a:r>
              <a:rPr lang="en-US" sz="2800" dirty="0" smtClean="0"/>
              <a:t>Raise </a:t>
            </a:r>
            <a:r>
              <a:rPr lang="en-US" sz="2800" dirty="0"/>
              <a:t>awareness of heat </a:t>
            </a:r>
            <a:r>
              <a:rPr lang="en-US" sz="2800" dirty="0" smtClean="0"/>
              <a:t>planning and resources</a:t>
            </a:r>
          </a:p>
          <a:p>
            <a:r>
              <a:rPr lang="en-US" dirty="0" smtClean="0"/>
              <a:t>Ensure that residents are cared for through heat events</a:t>
            </a:r>
            <a:endParaRPr lang="en-US" sz="2800" dirty="0" smtClean="0"/>
          </a:p>
          <a:p>
            <a:r>
              <a:rPr lang="en-US" dirty="0"/>
              <a:t>Evaluate site coordination to a heat event</a:t>
            </a:r>
            <a:endParaRPr lang="en-CA" dirty="0"/>
          </a:p>
        </p:txBody>
      </p:sp>
      <p:sp>
        <p:nvSpPr>
          <p:cNvPr id="5" name="Slide Number Placeholder 4"/>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2412117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1846329"/>
            <a:ext cx="11029615" cy="2934393"/>
          </a:xfrm>
        </p:spPr>
        <p:txBody>
          <a:bodyPr>
            <a:normAutofit fontScale="92500" lnSpcReduction="10000"/>
          </a:bodyPr>
          <a:lstStyle/>
          <a:p>
            <a:pPr marL="0" indent="0">
              <a:buNone/>
            </a:pPr>
            <a:r>
              <a:rPr lang="en-CA" sz="2800" b="1" dirty="0" smtClean="0"/>
              <a:t>Key Players (who’s at the table):</a:t>
            </a:r>
          </a:p>
          <a:p>
            <a:r>
              <a:rPr lang="en-CA" dirty="0" smtClean="0"/>
              <a:t>Site-based leadership  </a:t>
            </a:r>
          </a:p>
          <a:p>
            <a:r>
              <a:rPr lang="en-CA" dirty="0" smtClean="0"/>
              <a:t>Key clinical and support staff</a:t>
            </a:r>
          </a:p>
          <a:p>
            <a:r>
              <a:rPr lang="en-CA" dirty="0" smtClean="0"/>
              <a:t>Medical staff</a:t>
            </a:r>
          </a:p>
          <a:p>
            <a:r>
              <a:rPr lang="en-CA" dirty="0" smtClean="0"/>
              <a:t>Residents and families (ad-hoc)</a:t>
            </a:r>
          </a:p>
          <a:p>
            <a:pPr marL="0" indent="0">
              <a:buNone/>
            </a:pPr>
            <a:endParaRPr lang="en-US" b="1" dirty="0" smtClean="0"/>
          </a:p>
          <a:p>
            <a:pPr marL="0" indent="0">
              <a:buNone/>
            </a:pPr>
            <a:endParaRPr lang="en-CA" sz="2800" dirty="0" smtClean="0"/>
          </a:p>
          <a:p>
            <a:endParaRPr lang="en-CA" sz="2800" dirty="0" smtClean="0"/>
          </a:p>
          <a:p>
            <a:pPr marL="0" indent="0">
              <a:buNone/>
            </a:pPr>
            <a:endParaRPr lang="en-CA" dirty="0"/>
          </a:p>
        </p:txBody>
      </p:sp>
      <p:sp>
        <p:nvSpPr>
          <p:cNvPr id="6" name="Slide Number Placeholder 5"/>
          <p:cNvSpPr>
            <a:spLocks noGrp="1"/>
          </p:cNvSpPr>
          <p:nvPr>
            <p:ph type="sldNum" sz="quarter" idx="12"/>
          </p:nvPr>
        </p:nvSpPr>
        <p:spPr/>
        <p:txBody>
          <a:bodyPr/>
          <a:lstStyle/>
          <a:p>
            <a:fld id="{3A98EE3D-8CD1-4C3F-BD1C-C98C9596463C}" type="slidenum">
              <a:rPr lang="en-US" smtClean="0"/>
              <a:t>6</a:t>
            </a:fld>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3724677504"/>
              </p:ext>
            </p:extLst>
          </p:nvPr>
        </p:nvGraphicFramePr>
        <p:xfrm>
          <a:off x="580857" y="4516342"/>
          <a:ext cx="11029950" cy="22726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ontent Placeholder 2"/>
          <p:cNvSpPr txBox="1">
            <a:spLocks/>
          </p:cNvSpPr>
          <p:nvPr/>
        </p:nvSpPr>
        <p:spPr>
          <a:xfrm>
            <a:off x="6259180" y="1770857"/>
            <a:ext cx="11029615" cy="2934393"/>
          </a:xfrm>
          <a:prstGeom prst="rect">
            <a:avLst/>
          </a:prstGeom>
        </p:spPr>
        <p:txBody>
          <a:bodyPr vert="horz" lIns="91440" tIns="45720" rIns="91440" bIns="45720" rtlCol="0" anchor="t">
            <a:normAutofit/>
          </a:bodyPr>
          <a:lstStyle>
            <a:lvl1pPr marL="306000" indent="-306000" algn="l" defTabSz="457200" rtl="0" eaLnBrk="1" latinLnBrk="0" hangingPunct="1">
              <a:spcBef>
                <a:spcPts val="1200"/>
              </a:spcBef>
              <a:spcAft>
                <a:spcPts val="600"/>
              </a:spcAft>
              <a:buClr>
                <a:schemeClr val="accent1"/>
              </a:buClr>
              <a:buSzPct val="92000"/>
              <a:buFont typeface="Wingdings 2" panose="05020102010507070707" pitchFamily="18" charset="2"/>
              <a:buChar char=""/>
              <a:defRPr sz="2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28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2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20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20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CA" b="1" dirty="0" smtClean="0"/>
              <a:t>Methodology:</a:t>
            </a:r>
          </a:p>
          <a:p>
            <a:r>
              <a:rPr lang="en-CA" dirty="0" smtClean="0"/>
              <a:t>Small group discussion</a:t>
            </a:r>
          </a:p>
          <a:p>
            <a:r>
              <a:rPr lang="en-CA" dirty="0" smtClean="0"/>
              <a:t>Approximately 45 mins</a:t>
            </a:r>
            <a:r>
              <a:rPr lang="en-US" dirty="0" smtClean="0"/>
              <a:t> </a:t>
            </a:r>
            <a:endParaRPr lang="en-CA" dirty="0" smtClean="0"/>
          </a:p>
          <a:p>
            <a:pPr marL="0" indent="0">
              <a:buFont typeface="Wingdings 2" panose="05020102010507070707" pitchFamily="18" charset="2"/>
              <a:buNone/>
            </a:pPr>
            <a:endParaRPr lang="en-CA" dirty="0" smtClean="0"/>
          </a:p>
          <a:p>
            <a:endParaRPr lang="en-CA" sz="2400" dirty="0" smtClean="0"/>
          </a:p>
          <a:p>
            <a:pPr marL="0" indent="0">
              <a:buFont typeface="Wingdings 2" panose="05020102010507070707" pitchFamily="18" charset="2"/>
              <a:buNone/>
            </a:pPr>
            <a:endParaRPr lang="en-CA" sz="2400" dirty="0"/>
          </a:p>
        </p:txBody>
      </p:sp>
      <p:sp>
        <p:nvSpPr>
          <p:cNvPr id="9" name="Title 1"/>
          <p:cNvSpPr txBox="1">
            <a:spLocks/>
          </p:cNvSpPr>
          <p:nvPr/>
        </p:nvSpPr>
        <p:spPr>
          <a:xfrm>
            <a:off x="581192" y="702156"/>
            <a:ext cx="11029616" cy="118872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CA" dirty="0" smtClean="0"/>
              <a:t>Format</a:t>
            </a:r>
            <a:endParaRPr lang="en-CA" dirty="0"/>
          </a:p>
        </p:txBody>
      </p:sp>
    </p:spTree>
    <p:extLst>
      <p:ext uri="{BB962C8B-B14F-4D97-AF65-F5344CB8AC3E}">
        <p14:creationId xmlns:p14="http://schemas.microsoft.com/office/powerpoint/2010/main" val="1233143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normAutofit/>
          </a:bodyPr>
          <a:lstStyle/>
          <a:p>
            <a:r>
              <a:rPr lang="en-US" sz="3200" dirty="0" smtClean="0"/>
              <a:t>PLANNING - Developing a heat plan </a:t>
            </a:r>
            <a:br>
              <a:rPr lang="en-US" sz="3200" dirty="0" smtClean="0"/>
            </a:br>
            <a:r>
              <a:rPr lang="en-US" sz="3200" dirty="0" smtClean="0">
                <a:solidFill>
                  <a:srgbClr val="C00000"/>
                </a:solidFill>
              </a:rPr>
              <a:t>What worked and what can be improved?</a:t>
            </a:r>
            <a:endParaRPr lang="en-CA" sz="3200" dirty="0">
              <a:solidFill>
                <a:srgbClr val="C00000"/>
              </a:solidFill>
            </a:endParaRPr>
          </a:p>
        </p:txBody>
      </p:sp>
      <p:sp>
        <p:nvSpPr>
          <p:cNvPr id="3" name="Rectangle 2"/>
          <p:cNvSpPr/>
          <p:nvPr/>
        </p:nvSpPr>
        <p:spPr>
          <a:xfrm>
            <a:off x="685126" y="1890876"/>
            <a:ext cx="10925682" cy="4268861"/>
          </a:xfrm>
          <a:prstGeom prst="rect">
            <a:avLst/>
          </a:prstGeom>
        </p:spPr>
        <p:txBody>
          <a:bodyPr wrap="square">
            <a:spAutoFit/>
          </a:bodyPr>
          <a:lstStyle/>
          <a:p>
            <a:endParaRPr lang="en-CA" sz="2000" dirty="0">
              <a:solidFill>
                <a:srgbClr val="000000"/>
              </a:solidFill>
              <a:latin typeface="Wingdings 2" panose="05020102010507070707" pitchFamily="18" charset="2"/>
            </a:endParaRPr>
          </a:p>
          <a:p>
            <a:pPr marL="306000"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Thinking about our heat plan development</a:t>
            </a:r>
            <a:r>
              <a:rPr lang="en-US" sz="2600" dirty="0">
                <a:solidFill>
                  <a:schemeClr val="tx1">
                    <a:lumMod val="75000"/>
                    <a:lumOff val="25000"/>
                  </a:schemeClr>
                </a:solidFill>
              </a:rPr>
              <a:t>:</a:t>
            </a:r>
            <a:endParaRPr lang="en-US" sz="2600" dirty="0" smtClean="0">
              <a:solidFill>
                <a:schemeClr val="tx1">
                  <a:lumMod val="75000"/>
                  <a:lumOff val="25000"/>
                </a:schemeClr>
              </a:solidFill>
            </a:endParaRPr>
          </a:p>
          <a:p>
            <a:pPr marL="763200" lvl="1"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a:solidFill>
                  <a:schemeClr val="tx1">
                    <a:lumMod val="75000"/>
                    <a:lumOff val="25000"/>
                  </a:schemeClr>
                </a:solidFill>
              </a:rPr>
              <a:t>Was our building ready for the summer heat?</a:t>
            </a:r>
          </a:p>
          <a:p>
            <a:pPr marL="763200" lvl="1"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Is there clear identification of standard, escalated and emergency measures?</a:t>
            </a:r>
          </a:p>
          <a:p>
            <a:pPr marL="763200" lvl="1"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Did we use the resources provided by Fraser Health?</a:t>
            </a:r>
          </a:p>
          <a:p>
            <a:pPr marL="763200" lvl="1"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Do we have communication with our residents/families and team members?</a:t>
            </a:r>
          </a:p>
          <a:p>
            <a:pPr marL="763200" lvl="1"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Are our high-risk residents clearly identified?</a:t>
            </a:r>
          </a:p>
        </p:txBody>
      </p:sp>
    </p:spTree>
    <p:extLst>
      <p:ext uri="{BB962C8B-B14F-4D97-AF65-F5344CB8AC3E}">
        <p14:creationId xmlns:p14="http://schemas.microsoft.com/office/powerpoint/2010/main" val="461547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normAutofit/>
          </a:bodyPr>
          <a:lstStyle/>
          <a:p>
            <a:r>
              <a:rPr lang="en-US" sz="3200" dirty="0" smtClean="0"/>
              <a:t>PREPARATION – Getting ready before a heat event</a:t>
            </a:r>
            <a:br>
              <a:rPr lang="en-US" sz="3200" dirty="0" smtClean="0"/>
            </a:br>
            <a:r>
              <a:rPr lang="en-US" sz="3200" dirty="0" smtClean="0">
                <a:solidFill>
                  <a:srgbClr val="C00000"/>
                </a:solidFill>
              </a:rPr>
              <a:t>How well did we prepare?</a:t>
            </a:r>
            <a:endParaRPr lang="en-CA" sz="3200" dirty="0">
              <a:solidFill>
                <a:srgbClr val="C00000"/>
              </a:solidFill>
            </a:endParaRPr>
          </a:p>
        </p:txBody>
      </p:sp>
      <p:sp>
        <p:nvSpPr>
          <p:cNvPr id="4" name="Rectangle 3"/>
          <p:cNvSpPr/>
          <p:nvPr/>
        </p:nvSpPr>
        <p:spPr>
          <a:xfrm>
            <a:off x="685126" y="1890876"/>
            <a:ext cx="10925682" cy="1975926"/>
          </a:xfrm>
          <a:prstGeom prst="rect">
            <a:avLst/>
          </a:prstGeom>
        </p:spPr>
        <p:txBody>
          <a:bodyPr wrap="square">
            <a:spAutoFit/>
          </a:bodyPr>
          <a:lstStyle/>
          <a:p>
            <a:endParaRPr lang="en-CA" sz="2000" dirty="0">
              <a:solidFill>
                <a:srgbClr val="000000"/>
              </a:solidFill>
              <a:latin typeface="Wingdings 2" panose="05020102010507070707" pitchFamily="18" charset="2"/>
            </a:endParaRPr>
          </a:p>
          <a:p>
            <a:pPr marL="306000"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Thinking about our supplies and preparation:</a:t>
            </a:r>
          </a:p>
          <a:p>
            <a:pPr marL="763200" lvl="1"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Have we purchased all required supplies?</a:t>
            </a:r>
          </a:p>
          <a:p>
            <a:pPr marL="763200" lvl="1"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Have we supported our staff in preparing for summer heat?</a:t>
            </a:r>
          </a:p>
        </p:txBody>
      </p:sp>
    </p:spTree>
    <p:extLst>
      <p:ext uri="{BB962C8B-B14F-4D97-AF65-F5344CB8AC3E}">
        <p14:creationId xmlns:p14="http://schemas.microsoft.com/office/powerpoint/2010/main" val="216926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256312" cy="1188720"/>
          </a:xfrm>
        </p:spPr>
        <p:txBody>
          <a:bodyPr>
            <a:normAutofit/>
          </a:bodyPr>
          <a:lstStyle/>
          <a:p>
            <a:r>
              <a:rPr lang="en-US" sz="3200" dirty="0" smtClean="0"/>
              <a:t>RESPONSE – Actions we took during a heat event</a:t>
            </a:r>
            <a:br>
              <a:rPr lang="en-US" sz="3200" dirty="0" smtClean="0"/>
            </a:br>
            <a:r>
              <a:rPr lang="en-US" sz="3200" dirty="0" smtClean="0">
                <a:solidFill>
                  <a:srgbClr val="C00000"/>
                </a:solidFill>
              </a:rPr>
              <a:t>What worked well? Where are there opportunities?</a:t>
            </a:r>
            <a:endParaRPr lang="en-CA" sz="3200" dirty="0">
              <a:solidFill>
                <a:srgbClr val="C00000"/>
              </a:solidFill>
            </a:endParaRPr>
          </a:p>
        </p:txBody>
      </p:sp>
      <p:sp>
        <p:nvSpPr>
          <p:cNvPr id="3" name="Rectangle 2"/>
          <p:cNvSpPr/>
          <p:nvPr/>
        </p:nvSpPr>
        <p:spPr>
          <a:xfrm>
            <a:off x="685126" y="1890876"/>
            <a:ext cx="10925682" cy="4730526"/>
          </a:xfrm>
          <a:prstGeom prst="rect">
            <a:avLst/>
          </a:prstGeom>
        </p:spPr>
        <p:txBody>
          <a:bodyPr wrap="square">
            <a:spAutoFit/>
          </a:bodyPr>
          <a:lstStyle/>
          <a:p>
            <a:endParaRPr lang="en-CA" sz="2000" dirty="0">
              <a:solidFill>
                <a:srgbClr val="000000"/>
              </a:solidFill>
              <a:latin typeface="Wingdings 2" panose="05020102010507070707" pitchFamily="18" charset="2"/>
            </a:endParaRPr>
          </a:p>
          <a:p>
            <a:pPr marL="306000"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Thinking about our response(s) to heat this summer:</a:t>
            </a:r>
          </a:p>
          <a:p>
            <a:pPr marL="763200" lvl="1"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How did we perform as a site?</a:t>
            </a:r>
          </a:p>
          <a:p>
            <a:pPr marL="1220400" lvl="2"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Were there heat-related incidents/illnesses? (staff/residents)</a:t>
            </a:r>
          </a:p>
          <a:p>
            <a:pPr marL="1220400" lvl="2"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Were there issues with cooling any areas?</a:t>
            </a:r>
          </a:p>
          <a:p>
            <a:pPr marL="763200" lvl="1"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How did we serve our residents during the heat?</a:t>
            </a:r>
          </a:p>
          <a:p>
            <a:pPr marL="763200" lvl="1"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What were some areas to improve on for next year?</a:t>
            </a:r>
          </a:p>
          <a:p>
            <a:pPr marL="763200" lvl="1"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smtClean="0">
                <a:solidFill>
                  <a:schemeClr val="tx1">
                    <a:lumMod val="75000"/>
                    <a:lumOff val="25000"/>
                  </a:schemeClr>
                </a:solidFill>
              </a:rPr>
              <a:t>Was our written heat plan comprehensive?</a:t>
            </a:r>
          </a:p>
          <a:p>
            <a:pPr marL="763200" lvl="1" indent="-306000" defTabSz="457200">
              <a:lnSpc>
                <a:spcPct val="80000"/>
              </a:lnSpc>
              <a:spcBef>
                <a:spcPts val="1200"/>
              </a:spcBef>
              <a:spcAft>
                <a:spcPts val="600"/>
              </a:spcAft>
              <a:buClr>
                <a:schemeClr val="accent1"/>
              </a:buClr>
              <a:buSzPct val="92000"/>
              <a:buFont typeface="Wingdings 2" panose="05020102010507070707" pitchFamily="18" charset="2"/>
              <a:buChar char=""/>
            </a:pPr>
            <a:r>
              <a:rPr lang="en-US" sz="2600" dirty="0">
                <a:solidFill>
                  <a:schemeClr val="tx1">
                    <a:lumMod val="75000"/>
                    <a:lumOff val="25000"/>
                  </a:schemeClr>
                </a:solidFill>
              </a:rPr>
              <a:t>D</a:t>
            </a:r>
            <a:r>
              <a:rPr lang="en-US" sz="2600" dirty="0" smtClean="0">
                <a:solidFill>
                  <a:schemeClr val="tx1">
                    <a:lumMod val="75000"/>
                    <a:lumOff val="25000"/>
                  </a:schemeClr>
                </a:solidFill>
              </a:rPr>
              <a:t>id our team know what to do?</a:t>
            </a:r>
          </a:p>
        </p:txBody>
      </p:sp>
    </p:spTree>
    <p:extLst>
      <p:ext uri="{BB962C8B-B14F-4D97-AF65-F5344CB8AC3E}">
        <p14:creationId xmlns:p14="http://schemas.microsoft.com/office/powerpoint/2010/main" val="1992721836"/>
      </p:ext>
    </p:extLst>
  </p:cSld>
  <p:clrMapOvr>
    <a:masterClrMapping/>
  </p:clrMapOvr>
</p:sld>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oduct Summary_Win32_RS v2" id="{4A4BC7BA-E104-48CF-9F11-CBBDF04784BE}" vid="{45BAD27F-A2E8-4282-99F2-C6ED447BF4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43F881-A283-4804-BC69-C2CA14CA7881}">
  <ds:schemaRefs>
    <ds:schemaRef ds:uri="http://schemas.microsoft.com/sharepoint/v3/contenttype/forms"/>
  </ds:schemaRefs>
</ds:datastoreItem>
</file>

<file path=customXml/itemProps2.xml><?xml version="1.0" encoding="utf-8"?>
<ds:datastoreItem xmlns:ds="http://schemas.openxmlformats.org/officeDocument/2006/customXml" ds:itemID="{A5A6C788-C4FC-4FDC-8A35-3D0FEBD2EC4E}">
  <ds:schemaRefs>
    <ds:schemaRef ds:uri="http://schemas.microsoft.com/office/2006/documentManagement/type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71af3243-3dd4-4a8d-8c0d-dd76da1f02a5"/>
    <ds:schemaRef ds:uri="http://www.w3.org/XML/1998/namespace"/>
    <ds:schemaRef ds:uri="http://purl.org/dc/terms/"/>
  </ds:schemaRefs>
</ds:datastoreItem>
</file>

<file path=customXml/itemProps3.xml><?xml version="1.0" encoding="utf-8"?>
<ds:datastoreItem xmlns:ds="http://schemas.openxmlformats.org/officeDocument/2006/customXml" ds:itemID="{3F46A686-309E-4CB8-8B43-0618CA3DC8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Template-powerpoint-HEMBC-v2.0</Template>
  <TotalTime>0</TotalTime>
  <Words>638</Words>
  <Application>Microsoft Office PowerPoint</Application>
  <PresentationFormat>Widescreen</PresentationFormat>
  <Paragraphs>105</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 2</vt:lpstr>
      <vt:lpstr>DividendVTI</vt:lpstr>
      <vt:lpstr>Site Evaluation: Seasonal Readiness (Heat)</vt:lpstr>
      <vt:lpstr>PowerPoint Presentation</vt:lpstr>
      <vt:lpstr>PowerPoint Presentation</vt:lpstr>
      <vt:lpstr>Introduction</vt:lpstr>
      <vt:lpstr>Purpose</vt:lpstr>
      <vt:lpstr>PowerPoint Presentation</vt:lpstr>
      <vt:lpstr>PLANNING - Developing a heat plan  What worked and what can be improved?</vt:lpstr>
      <vt:lpstr>PREPARATION – Getting ready before a heat event How well did we prepare?</vt:lpstr>
      <vt:lpstr>RESPONSE – Actions we took during a heat event What worked well? Where are there opportunities?</vt:lpstr>
      <vt:lpstr>RESPONSE – Actions we took during a heat event Did our escalation process work as it should have?</vt:lpstr>
      <vt:lpstr>Questions</vt:lpstr>
      <vt:lpstr>PowerPoint Presentation</vt:lpstr>
      <vt:lpstr>Resources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2022-06-07T16:49:14Z</dcterms:created>
  <dcterms:modified xsi:type="dcterms:W3CDTF">2022-10-21T22:17:17Z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